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06" r:id="rId2"/>
    <p:sldId id="308" r:id="rId3"/>
    <p:sldId id="309" r:id="rId4"/>
    <p:sldId id="310" r:id="rId5"/>
    <p:sldId id="311" r:id="rId6"/>
    <p:sldId id="312" r:id="rId7"/>
    <p:sldId id="313" r:id="rId8"/>
    <p:sldId id="314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B6369E-649D-42E4-9002-786158E943DF}">
          <p14:sldIdLst>
            <p14:sldId id="306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  <p14:section name="Untitled Section" id="{BBD0857B-7C3A-43A7-BC4B-2EB4F29033B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5107"/>
    <a:srgbClr val="FFFFFF"/>
    <a:srgbClr val="ECBE6A"/>
    <a:srgbClr val="5B9BD5"/>
    <a:srgbClr val="010529"/>
    <a:srgbClr val="020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512" autoAdjust="0"/>
  </p:normalViewPr>
  <p:slideViewPr>
    <p:cSldViewPr snapToGrid="0">
      <p:cViewPr varScale="1">
        <p:scale>
          <a:sx n="63" d="100"/>
          <a:sy n="63" d="100"/>
        </p:scale>
        <p:origin x="28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534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0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246C6-3389-49DC-AFC0-80D4A8FE31CA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B530A-D394-4C1F-8679-DBE123FC76F6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54614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9B369-0F9F-434E-9B6A-CE4581D7BC79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40079-B1F0-425C-AA33-D909ABF7D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7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4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0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97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1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7999" cy="12192001"/>
          </a:xfrm>
          <a:prstGeom prst="rect">
            <a:avLst/>
          </a:prstGeom>
        </p:spPr>
      </p:pic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600"/>
              <a:buNone/>
              <a:defRPr/>
            </a:lvl1pPr>
            <a:lvl2pPr lvl="1">
              <a:spcBef>
                <a:spcPts val="0"/>
              </a:spcBef>
              <a:buSzPts val="2600"/>
              <a:buNone/>
              <a:defRPr/>
            </a:lvl2pPr>
            <a:lvl3pPr lvl="2">
              <a:spcBef>
                <a:spcPts val="0"/>
              </a:spcBef>
              <a:buSzPts val="2600"/>
              <a:buNone/>
              <a:defRPr/>
            </a:lvl3pPr>
            <a:lvl4pPr lvl="3">
              <a:spcBef>
                <a:spcPts val="0"/>
              </a:spcBef>
              <a:buSzPts val="2600"/>
              <a:buNone/>
              <a:defRPr/>
            </a:lvl4pPr>
            <a:lvl5pPr lvl="4">
              <a:spcBef>
                <a:spcPts val="0"/>
              </a:spcBef>
              <a:buSzPts val="2600"/>
              <a:buNone/>
              <a:defRPr/>
            </a:lvl5pPr>
            <a:lvl6pPr lvl="5">
              <a:spcBef>
                <a:spcPts val="0"/>
              </a:spcBef>
              <a:buSzPts val="2600"/>
              <a:buNone/>
              <a:defRPr/>
            </a:lvl6pPr>
            <a:lvl7pPr lvl="6">
              <a:spcBef>
                <a:spcPts val="0"/>
              </a:spcBef>
              <a:buSzPts val="2600"/>
              <a:buNone/>
              <a:defRPr/>
            </a:lvl7pPr>
            <a:lvl8pPr lvl="7">
              <a:spcBef>
                <a:spcPts val="0"/>
              </a:spcBef>
              <a:buSzPts val="2600"/>
              <a:buNone/>
              <a:defRPr/>
            </a:lvl8pPr>
            <a:lvl9pPr lvl="8">
              <a:spcBef>
                <a:spcPts val="0"/>
              </a:spcBef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900" y="2112933"/>
            <a:ext cx="4356400" cy="4292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▪"/>
              <a:defRPr/>
            </a:lvl1pPr>
            <a:lvl2pPr lvl="1">
              <a:spcBef>
                <a:spcPts val="0"/>
              </a:spcBef>
              <a:buSzPts val="1800"/>
              <a:buChar char="▫"/>
              <a:defRPr/>
            </a:lvl2pPr>
            <a:lvl3pPr lvl="2">
              <a:spcBef>
                <a:spcPts val="0"/>
              </a:spcBef>
              <a:buSzPts val="1800"/>
              <a:buChar char="▸"/>
              <a:defRPr/>
            </a:lvl3pPr>
            <a:lvl4pPr lvl="3">
              <a:spcBef>
                <a:spcPts val="0"/>
              </a:spcBef>
              <a:buSzPts val="1800"/>
              <a:buChar char="▹"/>
              <a:defRPr/>
            </a:lvl4pPr>
            <a:lvl5pPr lvl="4">
              <a:spcBef>
                <a:spcPts val="0"/>
              </a:spcBef>
              <a:buSzPts val="1800"/>
              <a:buChar char="▹"/>
              <a:defRPr/>
            </a:lvl5pPr>
            <a:lvl6pPr lvl="5">
              <a:spcBef>
                <a:spcPts val="0"/>
              </a:spcBef>
              <a:buSzPts val="1800"/>
              <a:buChar char="▹"/>
              <a:defRPr/>
            </a:lvl6pPr>
            <a:lvl7pPr lvl="6">
              <a:spcBef>
                <a:spcPts val="0"/>
              </a:spcBef>
              <a:buSzPts val="1800"/>
              <a:buChar char="▹"/>
              <a:defRPr/>
            </a:lvl7pPr>
            <a:lvl8pPr lvl="7">
              <a:spcBef>
                <a:spcPts val="0"/>
              </a:spcBef>
              <a:buSzPts val="1800"/>
              <a:buChar char="▹"/>
              <a:defRPr/>
            </a:lvl8pPr>
            <a:lvl9pPr lvl="8">
              <a:spcBef>
                <a:spcPts val="0"/>
              </a:spcBef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5744664" y="2112933"/>
            <a:ext cx="4356400" cy="4292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▪"/>
              <a:defRPr/>
            </a:lvl1pPr>
            <a:lvl2pPr lvl="1">
              <a:spcBef>
                <a:spcPts val="0"/>
              </a:spcBef>
              <a:buSzPts val="1800"/>
              <a:buChar char="▫"/>
              <a:defRPr/>
            </a:lvl2pPr>
            <a:lvl3pPr lvl="2">
              <a:spcBef>
                <a:spcPts val="0"/>
              </a:spcBef>
              <a:buSzPts val="1800"/>
              <a:buChar char="▸"/>
              <a:defRPr/>
            </a:lvl3pPr>
            <a:lvl4pPr lvl="3">
              <a:spcBef>
                <a:spcPts val="0"/>
              </a:spcBef>
              <a:buSzPts val="1800"/>
              <a:buChar char="▹"/>
              <a:defRPr/>
            </a:lvl4pPr>
            <a:lvl5pPr lvl="4">
              <a:spcBef>
                <a:spcPts val="0"/>
              </a:spcBef>
              <a:buSzPts val="1800"/>
              <a:buChar char="▹"/>
              <a:defRPr/>
            </a:lvl5pPr>
            <a:lvl6pPr lvl="5">
              <a:spcBef>
                <a:spcPts val="0"/>
              </a:spcBef>
              <a:buSzPts val="1800"/>
              <a:buChar char="▹"/>
              <a:defRPr/>
            </a:lvl6pPr>
            <a:lvl7pPr lvl="6">
              <a:spcBef>
                <a:spcPts val="0"/>
              </a:spcBef>
              <a:buSzPts val="1800"/>
              <a:buChar char="▹"/>
              <a:defRPr/>
            </a:lvl7pPr>
            <a:lvl8pPr lvl="7">
              <a:spcBef>
                <a:spcPts val="0"/>
              </a:spcBef>
              <a:buSzPts val="1800"/>
              <a:buChar char="▹"/>
              <a:defRPr/>
            </a:lvl8pPr>
            <a:lvl9pPr lvl="8">
              <a:spcBef>
                <a:spcPts val="0"/>
              </a:spcBef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772000" y="772000"/>
            <a:ext cx="72400" cy="900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08" y="1"/>
            <a:ext cx="2328091" cy="874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82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3"/>
            <a:ext cx="6858001" cy="12191999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600"/>
              <a:buNone/>
              <a:defRPr/>
            </a:lvl1pPr>
            <a:lvl2pPr lvl="1">
              <a:spcBef>
                <a:spcPts val="0"/>
              </a:spcBef>
              <a:buSzPts val="2600"/>
              <a:buNone/>
              <a:defRPr/>
            </a:lvl2pPr>
            <a:lvl3pPr lvl="2">
              <a:spcBef>
                <a:spcPts val="0"/>
              </a:spcBef>
              <a:buSzPts val="2600"/>
              <a:buNone/>
              <a:defRPr/>
            </a:lvl3pPr>
            <a:lvl4pPr lvl="3">
              <a:spcBef>
                <a:spcPts val="0"/>
              </a:spcBef>
              <a:buSzPts val="2600"/>
              <a:buNone/>
              <a:defRPr/>
            </a:lvl4pPr>
            <a:lvl5pPr lvl="4">
              <a:spcBef>
                <a:spcPts val="0"/>
              </a:spcBef>
              <a:buSzPts val="2600"/>
              <a:buNone/>
              <a:defRPr/>
            </a:lvl5pPr>
            <a:lvl6pPr lvl="5">
              <a:spcBef>
                <a:spcPts val="0"/>
              </a:spcBef>
              <a:buSzPts val="2600"/>
              <a:buNone/>
              <a:defRPr/>
            </a:lvl6pPr>
            <a:lvl7pPr lvl="6">
              <a:spcBef>
                <a:spcPts val="0"/>
              </a:spcBef>
              <a:buSzPts val="2600"/>
              <a:buNone/>
              <a:defRPr/>
            </a:lvl7pPr>
            <a:lvl8pPr lvl="7">
              <a:spcBef>
                <a:spcPts val="0"/>
              </a:spcBef>
              <a:buSzPts val="2600"/>
              <a:buNone/>
              <a:defRPr/>
            </a:lvl8pPr>
            <a:lvl9pPr lvl="8">
              <a:spcBef>
                <a:spcPts val="0"/>
              </a:spcBef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125900" y="2115100"/>
            <a:ext cx="7962000" cy="419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▪"/>
              <a:defRPr/>
            </a:lvl1pPr>
            <a:lvl2pPr lvl="1">
              <a:spcBef>
                <a:spcPts val="0"/>
              </a:spcBef>
              <a:buSzPts val="1800"/>
              <a:buChar char="▫"/>
              <a:defRPr/>
            </a:lvl2pPr>
            <a:lvl3pPr lvl="2">
              <a:spcBef>
                <a:spcPts val="0"/>
              </a:spcBef>
              <a:buSzPts val="1800"/>
              <a:buChar char="▸"/>
              <a:defRPr/>
            </a:lvl3pPr>
            <a:lvl4pPr lvl="3">
              <a:spcBef>
                <a:spcPts val="0"/>
              </a:spcBef>
              <a:buSzPts val="1800"/>
              <a:buChar char="▹"/>
              <a:defRPr/>
            </a:lvl4pPr>
            <a:lvl5pPr lvl="4">
              <a:spcBef>
                <a:spcPts val="0"/>
              </a:spcBef>
              <a:buSzPts val="1800"/>
              <a:buChar char="▹"/>
              <a:defRPr/>
            </a:lvl5pPr>
            <a:lvl6pPr lvl="5">
              <a:spcBef>
                <a:spcPts val="0"/>
              </a:spcBef>
              <a:buSzPts val="1800"/>
              <a:buChar char="▹"/>
              <a:defRPr/>
            </a:lvl6pPr>
            <a:lvl7pPr lvl="6">
              <a:spcBef>
                <a:spcPts val="0"/>
              </a:spcBef>
              <a:buSzPts val="1800"/>
              <a:buChar char="▹"/>
              <a:defRPr/>
            </a:lvl7pPr>
            <a:lvl8pPr lvl="7">
              <a:spcBef>
                <a:spcPts val="0"/>
              </a:spcBef>
              <a:buSzPts val="1800"/>
              <a:buChar char="▹"/>
              <a:defRPr/>
            </a:lvl8pPr>
            <a:lvl9pPr lvl="8">
              <a:spcBef>
                <a:spcPts val="0"/>
              </a:spcBef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000" y="772000"/>
            <a:ext cx="72400" cy="900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08" y="1"/>
            <a:ext cx="2328091" cy="874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76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600"/>
              <a:buNone/>
              <a:defRPr/>
            </a:lvl1pPr>
            <a:lvl2pPr lvl="1">
              <a:spcBef>
                <a:spcPts val="0"/>
              </a:spcBef>
              <a:buSzPts val="2600"/>
              <a:buNone/>
              <a:defRPr/>
            </a:lvl2pPr>
            <a:lvl3pPr lvl="2">
              <a:spcBef>
                <a:spcPts val="0"/>
              </a:spcBef>
              <a:buSzPts val="2600"/>
              <a:buNone/>
              <a:defRPr/>
            </a:lvl3pPr>
            <a:lvl4pPr lvl="3">
              <a:spcBef>
                <a:spcPts val="0"/>
              </a:spcBef>
              <a:buSzPts val="2600"/>
              <a:buNone/>
              <a:defRPr/>
            </a:lvl4pPr>
            <a:lvl5pPr lvl="4">
              <a:spcBef>
                <a:spcPts val="0"/>
              </a:spcBef>
              <a:buSzPts val="2600"/>
              <a:buNone/>
              <a:defRPr/>
            </a:lvl5pPr>
            <a:lvl6pPr lvl="5">
              <a:spcBef>
                <a:spcPts val="0"/>
              </a:spcBef>
              <a:buSzPts val="2600"/>
              <a:buNone/>
              <a:defRPr/>
            </a:lvl6pPr>
            <a:lvl7pPr lvl="6">
              <a:spcBef>
                <a:spcPts val="0"/>
              </a:spcBef>
              <a:buSzPts val="2600"/>
              <a:buNone/>
              <a:defRPr/>
            </a:lvl7pPr>
            <a:lvl8pPr lvl="7">
              <a:spcBef>
                <a:spcPts val="0"/>
              </a:spcBef>
              <a:buSzPts val="2600"/>
              <a:buNone/>
              <a:defRPr/>
            </a:lvl8pPr>
            <a:lvl9pPr lvl="8">
              <a:spcBef>
                <a:spcPts val="0"/>
              </a:spcBef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125900" y="2115100"/>
            <a:ext cx="7962000" cy="419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▪"/>
              <a:defRPr/>
            </a:lvl1pPr>
            <a:lvl2pPr lvl="1">
              <a:spcBef>
                <a:spcPts val="0"/>
              </a:spcBef>
              <a:buSzPts val="1800"/>
              <a:buChar char="▫"/>
              <a:defRPr/>
            </a:lvl2pPr>
            <a:lvl3pPr lvl="2">
              <a:spcBef>
                <a:spcPts val="0"/>
              </a:spcBef>
              <a:buSzPts val="1800"/>
              <a:buChar char="▸"/>
              <a:defRPr/>
            </a:lvl3pPr>
            <a:lvl4pPr lvl="3">
              <a:spcBef>
                <a:spcPts val="0"/>
              </a:spcBef>
              <a:buSzPts val="1800"/>
              <a:buChar char="▹"/>
              <a:defRPr/>
            </a:lvl4pPr>
            <a:lvl5pPr lvl="4">
              <a:spcBef>
                <a:spcPts val="0"/>
              </a:spcBef>
              <a:buSzPts val="1800"/>
              <a:buChar char="▹"/>
              <a:defRPr/>
            </a:lvl5pPr>
            <a:lvl6pPr lvl="5">
              <a:spcBef>
                <a:spcPts val="0"/>
              </a:spcBef>
              <a:buSzPts val="1800"/>
              <a:buChar char="▹"/>
              <a:defRPr/>
            </a:lvl6pPr>
            <a:lvl7pPr lvl="6">
              <a:spcBef>
                <a:spcPts val="0"/>
              </a:spcBef>
              <a:buSzPts val="1800"/>
              <a:buChar char="▹"/>
              <a:defRPr/>
            </a:lvl7pPr>
            <a:lvl8pPr lvl="7">
              <a:spcBef>
                <a:spcPts val="0"/>
              </a:spcBef>
              <a:buSzPts val="1800"/>
              <a:buChar char="▹"/>
              <a:defRPr/>
            </a:lvl8pPr>
            <a:lvl9pPr lvl="8">
              <a:spcBef>
                <a:spcPts val="0"/>
              </a:spcBef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000" y="772000"/>
            <a:ext cx="72400" cy="900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08" y="1"/>
            <a:ext cx="2328091" cy="874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14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0"/>
            <a:ext cx="12191999" cy="685800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600"/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lvl="1">
              <a:spcBef>
                <a:spcPts val="0"/>
              </a:spcBef>
              <a:buSzPts val="2600"/>
              <a:buNone/>
              <a:defRPr/>
            </a:lvl2pPr>
            <a:lvl3pPr lvl="2">
              <a:spcBef>
                <a:spcPts val="0"/>
              </a:spcBef>
              <a:buSzPts val="2600"/>
              <a:buNone/>
              <a:defRPr/>
            </a:lvl3pPr>
            <a:lvl4pPr lvl="3">
              <a:spcBef>
                <a:spcPts val="0"/>
              </a:spcBef>
              <a:buSzPts val="2600"/>
              <a:buNone/>
              <a:defRPr/>
            </a:lvl4pPr>
            <a:lvl5pPr lvl="4">
              <a:spcBef>
                <a:spcPts val="0"/>
              </a:spcBef>
              <a:buSzPts val="2600"/>
              <a:buNone/>
              <a:defRPr/>
            </a:lvl5pPr>
            <a:lvl6pPr lvl="5">
              <a:spcBef>
                <a:spcPts val="0"/>
              </a:spcBef>
              <a:buSzPts val="2600"/>
              <a:buNone/>
              <a:defRPr/>
            </a:lvl6pPr>
            <a:lvl7pPr lvl="6">
              <a:spcBef>
                <a:spcPts val="0"/>
              </a:spcBef>
              <a:buSzPts val="2600"/>
              <a:buNone/>
              <a:defRPr/>
            </a:lvl7pPr>
            <a:lvl8pPr lvl="7">
              <a:spcBef>
                <a:spcPts val="0"/>
              </a:spcBef>
              <a:buSzPts val="2600"/>
              <a:buNone/>
              <a:defRPr/>
            </a:lvl8pPr>
            <a:lvl9pPr lvl="8">
              <a:spcBef>
                <a:spcPts val="0"/>
              </a:spcBef>
              <a:buSzPts val="2600"/>
              <a:buNone/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125900" y="2115100"/>
            <a:ext cx="7962000" cy="419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▪"/>
              <a:defRPr/>
            </a:lvl1pPr>
            <a:lvl2pPr lvl="1">
              <a:spcBef>
                <a:spcPts val="0"/>
              </a:spcBef>
              <a:buSzPts val="1800"/>
              <a:buChar char="▫"/>
              <a:defRPr/>
            </a:lvl2pPr>
            <a:lvl3pPr lvl="2">
              <a:spcBef>
                <a:spcPts val="0"/>
              </a:spcBef>
              <a:buSzPts val="1800"/>
              <a:buChar char="▸"/>
              <a:defRPr/>
            </a:lvl3pPr>
            <a:lvl4pPr lvl="3">
              <a:spcBef>
                <a:spcPts val="0"/>
              </a:spcBef>
              <a:buSzPts val="1800"/>
              <a:buChar char="▹"/>
              <a:defRPr/>
            </a:lvl4pPr>
            <a:lvl5pPr lvl="4">
              <a:spcBef>
                <a:spcPts val="0"/>
              </a:spcBef>
              <a:buSzPts val="1800"/>
              <a:buChar char="▹"/>
              <a:defRPr/>
            </a:lvl5pPr>
            <a:lvl6pPr lvl="5">
              <a:spcBef>
                <a:spcPts val="0"/>
              </a:spcBef>
              <a:buSzPts val="1800"/>
              <a:buChar char="▹"/>
              <a:defRPr/>
            </a:lvl6pPr>
            <a:lvl7pPr lvl="6">
              <a:spcBef>
                <a:spcPts val="0"/>
              </a:spcBef>
              <a:buSzPts val="1800"/>
              <a:buChar char="▹"/>
              <a:defRPr/>
            </a:lvl7pPr>
            <a:lvl8pPr lvl="7">
              <a:spcBef>
                <a:spcPts val="0"/>
              </a:spcBef>
              <a:buSzPts val="1800"/>
              <a:buChar char="▹"/>
              <a:defRPr/>
            </a:lvl8pPr>
            <a:lvl9pPr lvl="8">
              <a:spcBef>
                <a:spcPts val="0"/>
              </a:spcBef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000" y="772000"/>
            <a:ext cx="72400" cy="900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08" y="1"/>
            <a:ext cx="2328091" cy="874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300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0"/>
            <a:ext cx="12191999" cy="685800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600"/>
              <a:buNone/>
              <a:defRPr/>
            </a:lvl1pPr>
            <a:lvl2pPr lvl="1">
              <a:spcBef>
                <a:spcPts val="0"/>
              </a:spcBef>
              <a:buSzPts val="2600"/>
              <a:buNone/>
              <a:defRPr/>
            </a:lvl2pPr>
            <a:lvl3pPr lvl="2">
              <a:spcBef>
                <a:spcPts val="0"/>
              </a:spcBef>
              <a:buSzPts val="2600"/>
              <a:buNone/>
              <a:defRPr/>
            </a:lvl3pPr>
            <a:lvl4pPr lvl="3">
              <a:spcBef>
                <a:spcPts val="0"/>
              </a:spcBef>
              <a:buSzPts val="2600"/>
              <a:buNone/>
              <a:defRPr/>
            </a:lvl4pPr>
            <a:lvl5pPr lvl="4">
              <a:spcBef>
                <a:spcPts val="0"/>
              </a:spcBef>
              <a:buSzPts val="2600"/>
              <a:buNone/>
              <a:defRPr/>
            </a:lvl5pPr>
            <a:lvl6pPr lvl="5">
              <a:spcBef>
                <a:spcPts val="0"/>
              </a:spcBef>
              <a:buSzPts val="2600"/>
              <a:buNone/>
              <a:defRPr/>
            </a:lvl6pPr>
            <a:lvl7pPr lvl="6">
              <a:spcBef>
                <a:spcPts val="0"/>
              </a:spcBef>
              <a:buSzPts val="2600"/>
              <a:buNone/>
              <a:defRPr/>
            </a:lvl7pPr>
            <a:lvl8pPr lvl="7">
              <a:spcBef>
                <a:spcPts val="0"/>
              </a:spcBef>
              <a:buSzPts val="2600"/>
              <a:buNone/>
              <a:defRPr/>
            </a:lvl8pPr>
            <a:lvl9pPr lvl="8">
              <a:spcBef>
                <a:spcPts val="0"/>
              </a:spcBef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125900" y="2115100"/>
            <a:ext cx="7962000" cy="419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▪"/>
              <a:defRPr/>
            </a:lvl1pPr>
            <a:lvl2pPr lvl="1">
              <a:spcBef>
                <a:spcPts val="0"/>
              </a:spcBef>
              <a:buSzPts val="1800"/>
              <a:buChar char="▫"/>
              <a:defRPr/>
            </a:lvl2pPr>
            <a:lvl3pPr lvl="2">
              <a:spcBef>
                <a:spcPts val="0"/>
              </a:spcBef>
              <a:buSzPts val="1800"/>
              <a:buChar char="▸"/>
              <a:defRPr/>
            </a:lvl3pPr>
            <a:lvl4pPr lvl="3">
              <a:spcBef>
                <a:spcPts val="0"/>
              </a:spcBef>
              <a:buSzPts val="1800"/>
              <a:buChar char="▹"/>
              <a:defRPr/>
            </a:lvl4pPr>
            <a:lvl5pPr lvl="4">
              <a:spcBef>
                <a:spcPts val="0"/>
              </a:spcBef>
              <a:buSzPts val="1800"/>
              <a:buChar char="▹"/>
              <a:defRPr/>
            </a:lvl5pPr>
            <a:lvl6pPr lvl="5">
              <a:spcBef>
                <a:spcPts val="0"/>
              </a:spcBef>
              <a:buSzPts val="1800"/>
              <a:buChar char="▹"/>
              <a:defRPr/>
            </a:lvl6pPr>
            <a:lvl7pPr lvl="6">
              <a:spcBef>
                <a:spcPts val="0"/>
              </a:spcBef>
              <a:buSzPts val="1800"/>
              <a:buChar char="▹"/>
              <a:defRPr/>
            </a:lvl7pPr>
            <a:lvl8pPr lvl="7">
              <a:spcBef>
                <a:spcPts val="0"/>
              </a:spcBef>
              <a:buSzPts val="1800"/>
              <a:buChar char="▹"/>
              <a:defRPr/>
            </a:lvl8pPr>
            <a:lvl9pPr lvl="8">
              <a:spcBef>
                <a:spcPts val="0"/>
              </a:spcBef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000" y="772000"/>
            <a:ext cx="72400" cy="900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08" y="1"/>
            <a:ext cx="2328091" cy="874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17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9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0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5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2"/>
            <a:ext cx="1219199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hape 24"/>
          <p:cNvSpPr/>
          <p:nvPr userDrawn="1"/>
        </p:nvSpPr>
        <p:spPr>
          <a:xfrm>
            <a:off x="662272" y="670560"/>
            <a:ext cx="72400" cy="900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08" y="1"/>
            <a:ext cx="2328091" cy="874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58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679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48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0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3D07E-D7ED-4C3E-9C0B-4977D10DF00F}" type="datetimeFigureOut">
              <a:rPr lang="en-US" smtClean="0"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F5BFB-86C2-482F-BE1D-6499663ED9CE}" type="slidenum">
              <a:rPr lang="en-US" smtClean="0"/>
              <a:t>‹#›</a:t>
            </a:fld>
            <a:endParaRPr lang="en-US"/>
          </a:p>
        </p:txBody>
      </p:sp>
    </p:spTree>
    <p:custDataLst>
      <p:tags r:id="rId18"/>
    </p:custDataLst>
    <p:extLst>
      <p:ext uri="{BB962C8B-B14F-4D97-AF65-F5344CB8AC3E}">
        <p14:creationId xmlns:p14="http://schemas.microsoft.com/office/powerpoint/2010/main" val="325753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70" r:id="rId13"/>
    <p:sldLayoutId id="2147483671" r:id="rId14"/>
    <p:sldLayoutId id="2147483668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949687"/>
            <a:ext cx="12192000" cy="1908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66"/>
          <p:cNvSpPr txBox="1">
            <a:spLocks/>
          </p:cNvSpPr>
          <p:nvPr/>
        </p:nvSpPr>
        <p:spPr>
          <a:xfrm>
            <a:off x="735496" y="1882600"/>
            <a:ext cx="9626138" cy="1546400"/>
          </a:xfrm>
          <a:prstGeom prst="rect">
            <a:avLst/>
          </a:prstGeom>
          <a:solidFill>
            <a:srgbClr val="0C5107"/>
          </a:solidFill>
        </p:spPr>
        <p:txBody>
          <a:bodyPr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Employee Orientation</a:t>
            </a:r>
            <a:endParaRPr lang="en" sz="6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Shape 80"/>
          <p:cNvSpPr txBox="1">
            <a:spLocks/>
          </p:cNvSpPr>
          <p:nvPr/>
        </p:nvSpPr>
        <p:spPr>
          <a:xfrm>
            <a:off x="735496" y="5129214"/>
            <a:ext cx="9626138" cy="126164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3131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Presented by:</a:t>
            </a:r>
          </a:p>
          <a:p>
            <a:pPr marL="0" indent="-93131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UT Employee Assistance Program				     </a:t>
            </a:r>
          </a:p>
          <a:p>
            <a:pPr marL="0" indent="-93131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(713) 500-3327</a:t>
            </a:r>
            <a:r>
              <a:rPr lang="en-US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			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" y="100837"/>
            <a:ext cx="2033230" cy="763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0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1282929" y="1047715"/>
            <a:ext cx="9626138" cy="781087"/>
          </a:xfrm>
          <a:prstGeom prst="rect">
            <a:avLst/>
          </a:prstGeom>
          <a:solidFill>
            <a:srgbClr val="0C5107"/>
          </a:solidFill>
        </p:spPr>
        <p:txBody>
          <a:bodyPr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What is the </a:t>
            </a:r>
            <a:r>
              <a:rPr lang="en-US" sz="32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Employee </a:t>
            </a:r>
            <a:r>
              <a:rPr 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Assistance Program?</a:t>
            </a:r>
            <a:endParaRPr lang="en" sz="3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Shape 80"/>
          <p:cNvSpPr txBox="1">
            <a:spLocks/>
          </p:cNvSpPr>
          <p:nvPr/>
        </p:nvSpPr>
        <p:spPr>
          <a:xfrm>
            <a:off x="1282929" y="2011814"/>
            <a:ext cx="9626138" cy="470703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457189">
              <a:spcAft>
                <a:spcPts val="1000"/>
              </a:spcAft>
            </a:pPr>
            <a:endParaRPr lang="en-US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609585" indent="-457189">
              <a:spcAft>
                <a:spcPts val="1000"/>
              </a:spcAft>
            </a:pPr>
            <a:r>
              <a:rPr lang="en-US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EAP is a resource outside the work environment for employees and families to utilize whenever they are experiencing a personal, family or emotional concern</a:t>
            </a:r>
          </a:p>
          <a:p>
            <a:pPr marL="609585" indent="-457189">
              <a:spcAft>
                <a:spcPts val="1000"/>
              </a:spcAft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EAP is:</a:t>
            </a:r>
          </a:p>
          <a:p>
            <a:pPr marL="1066785" lvl="1" indent="-457189">
              <a:spcAft>
                <a:spcPts val="1000"/>
              </a:spcAft>
            </a:pPr>
            <a:r>
              <a:rPr lang="en-US" sz="2000" b="1" dirty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Confidential</a:t>
            </a:r>
          </a:p>
          <a:p>
            <a:pPr marL="1066785" lvl="1" indent="-457189">
              <a:spcAft>
                <a:spcPts val="1000"/>
              </a:spcAft>
            </a:pPr>
            <a:r>
              <a:rPr lang="en-US" sz="2000" b="1" dirty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Provided without cost to employees and </a:t>
            </a:r>
            <a:r>
              <a:rPr lang="en-US" sz="2000" b="1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dependents	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			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" y="100837"/>
            <a:ext cx="2033230" cy="763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50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1282929" y="1047715"/>
            <a:ext cx="9626138" cy="781087"/>
          </a:xfrm>
          <a:prstGeom prst="rect">
            <a:avLst/>
          </a:prstGeom>
          <a:solidFill>
            <a:srgbClr val="0C5107"/>
          </a:solidFill>
        </p:spPr>
        <p:txBody>
          <a:bodyPr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History of Employee </a:t>
            </a:r>
            <a:r>
              <a:rPr 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Assistance </a:t>
            </a:r>
            <a:r>
              <a:rPr lang="en-US" sz="32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Programs</a:t>
            </a:r>
            <a:endParaRPr lang="en" sz="3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Shape 80"/>
          <p:cNvSpPr txBox="1">
            <a:spLocks/>
          </p:cNvSpPr>
          <p:nvPr/>
        </p:nvSpPr>
        <p:spPr>
          <a:xfrm>
            <a:off x="1282929" y="2011814"/>
            <a:ext cx="9626138" cy="470703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spcAft>
                <a:spcPts val="1000"/>
              </a:spcAft>
              <a:buNone/>
            </a:pPr>
            <a:endParaRPr lang="en-US" sz="1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914400" indent="0">
              <a:spcAft>
                <a:spcPts val="1000"/>
              </a:spcAft>
              <a:buNone/>
            </a:pPr>
            <a:endParaRPr lang="en-US" sz="1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914400" indent="0">
              <a:spcAft>
                <a:spcPts val="1000"/>
              </a:spcAft>
              <a:buNone/>
            </a:pPr>
            <a:r>
              <a:rPr lang="en-US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Started </a:t>
            </a:r>
            <a:r>
              <a:rPr 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by the DuPont Corporation in 1945</a:t>
            </a:r>
          </a:p>
          <a:p>
            <a:pPr marL="914400" indent="0">
              <a:spcAft>
                <a:spcPts val="1000"/>
              </a:spcAft>
              <a:buNone/>
            </a:pPr>
            <a:endParaRPr lang="en-US" sz="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914400" indent="0">
              <a:spcAft>
                <a:spcPts val="1000"/>
              </a:spcAft>
              <a:buNone/>
            </a:pPr>
            <a:r>
              <a:rPr lang="en-US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EAP Adds Substance </a:t>
            </a:r>
            <a:r>
              <a:rPr 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Abuse </a:t>
            </a:r>
            <a:r>
              <a:rPr lang="en-US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Testing in 1980’s</a:t>
            </a:r>
            <a:endParaRPr lang="en-US" sz="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914400" indent="0">
              <a:spcAft>
                <a:spcPts val="1000"/>
              </a:spcAft>
              <a:buNone/>
            </a:pPr>
            <a:endParaRPr lang="en-US" sz="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914400" indent="0">
              <a:spcAft>
                <a:spcPts val="1000"/>
              </a:spcAft>
              <a:buNone/>
            </a:pPr>
            <a:r>
              <a:rPr lang="en-US" sz="24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WorkLife</a:t>
            </a:r>
            <a:r>
              <a:rPr lang="en-US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Issues / Family and Personal </a:t>
            </a:r>
            <a:r>
              <a:rPr lang="en-US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Problems Added to EAP in 1990’s</a:t>
            </a: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914400" indent="0">
              <a:spcAft>
                <a:spcPts val="1000"/>
              </a:spcAft>
              <a:buNone/>
            </a:pPr>
            <a:r>
              <a:rPr 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EAP </a:t>
            </a:r>
            <a:r>
              <a:rPr lang="en-US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Today Addresses All </a:t>
            </a:r>
            <a:r>
              <a:rPr 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 the above </a:t>
            </a:r>
            <a:r>
              <a:rPr lang="en-US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+ Balancing </a:t>
            </a:r>
            <a:r>
              <a:rPr 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 and Home, Debt Problems, Gambling, Increased Stress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" y="100837"/>
            <a:ext cx="2033230" cy="763866"/>
          </a:xfrm>
          <a:prstGeom prst="rect">
            <a:avLst/>
          </a:prstGeom>
        </p:spPr>
      </p:pic>
      <p:sp>
        <p:nvSpPr>
          <p:cNvPr id="6" name="Shape 147"/>
          <p:cNvSpPr/>
          <p:nvPr/>
        </p:nvSpPr>
        <p:spPr>
          <a:xfrm>
            <a:off x="1455915" y="2473814"/>
            <a:ext cx="710817" cy="710817"/>
          </a:xfrm>
          <a:prstGeom prst="ellipse">
            <a:avLst/>
          </a:prstGeom>
          <a:noFill/>
          <a:ln w="76200" cap="flat" cmpd="sng">
            <a:solidFill>
              <a:srgbClr val="0C510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endParaRPr lang="en" sz="2400" b="1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tillium Web"/>
              <a:sym typeface="Titillium Web"/>
            </a:endParaRPr>
          </a:p>
        </p:txBody>
      </p:sp>
      <p:sp>
        <p:nvSpPr>
          <p:cNvPr id="8" name="Shape 147"/>
          <p:cNvSpPr/>
          <p:nvPr/>
        </p:nvSpPr>
        <p:spPr>
          <a:xfrm>
            <a:off x="1455915" y="3348226"/>
            <a:ext cx="710817" cy="710817"/>
          </a:xfrm>
          <a:prstGeom prst="ellipse">
            <a:avLst/>
          </a:prstGeom>
          <a:noFill/>
          <a:ln w="76200" cap="flat" cmpd="sng">
            <a:solidFill>
              <a:srgbClr val="0C510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endParaRPr lang="en" sz="2400" b="1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tillium Web"/>
              <a:sym typeface="Titillium Web"/>
            </a:endParaRPr>
          </a:p>
        </p:txBody>
      </p:sp>
      <p:sp>
        <p:nvSpPr>
          <p:cNvPr id="9" name="Shape 147"/>
          <p:cNvSpPr/>
          <p:nvPr/>
        </p:nvSpPr>
        <p:spPr>
          <a:xfrm>
            <a:off x="1455915" y="4318038"/>
            <a:ext cx="710817" cy="710817"/>
          </a:xfrm>
          <a:prstGeom prst="ellipse">
            <a:avLst/>
          </a:prstGeom>
          <a:noFill/>
          <a:ln w="76200" cap="flat" cmpd="sng">
            <a:solidFill>
              <a:srgbClr val="0C510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endParaRPr lang="en" sz="2400" b="1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tillium Web"/>
              <a:sym typeface="Titillium Web"/>
            </a:endParaRPr>
          </a:p>
        </p:txBody>
      </p:sp>
      <p:sp>
        <p:nvSpPr>
          <p:cNvPr id="10" name="Shape 147"/>
          <p:cNvSpPr/>
          <p:nvPr/>
        </p:nvSpPr>
        <p:spPr>
          <a:xfrm>
            <a:off x="1455915" y="5269393"/>
            <a:ext cx="710817" cy="710817"/>
          </a:xfrm>
          <a:prstGeom prst="ellipse">
            <a:avLst/>
          </a:prstGeom>
          <a:noFill/>
          <a:ln w="76200" cap="flat" cmpd="sng">
            <a:solidFill>
              <a:srgbClr val="0C510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endParaRPr lang="en" sz="2400" b="1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tillium Web"/>
              <a:sym typeface="Titillium Web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5354" y="26445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5107"/>
                </a:solidFill>
              </a:rPr>
              <a:t>1945</a:t>
            </a:r>
            <a:endParaRPr lang="en-US" b="1" dirty="0">
              <a:solidFill>
                <a:srgbClr val="0C5107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6489" y="3518968"/>
            <a:ext cx="79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5107"/>
                </a:solidFill>
              </a:rPr>
              <a:t>1980’s</a:t>
            </a:r>
            <a:endParaRPr lang="en-US" b="1" dirty="0">
              <a:solidFill>
                <a:srgbClr val="0C510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6489" y="4488780"/>
            <a:ext cx="79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5107"/>
                </a:solidFill>
              </a:rPr>
              <a:t>1990’s</a:t>
            </a:r>
            <a:endParaRPr lang="en-US" b="1" dirty="0">
              <a:solidFill>
                <a:srgbClr val="0C510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9700" y="5440135"/>
            <a:ext cx="7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5107"/>
                </a:solidFill>
              </a:rPr>
              <a:t>Today</a:t>
            </a:r>
            <a:endParaRPr lang="en-US" b="1" dirty="0">
              <a:solidFill>
                <a:srgbClr val="0C510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8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9"/>
          <a:stretch/>
        </p:blipFill>
        <p:spPr>
          <a:xfrm>
            <a:off x="-1" y="-1"/>
            <a:ext cx="12196007" cy="6858001"/>
          </a:xfrm>
          <a:prstGeom prst="rect">
            <a:avLst/>
          </a:prstGeom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1282929" y="1047715"/>
            <a:ext cx="9626138" cy="781087"/>
          </a:xfrm>
          <a:prstGeom prst="rect">
            <a:avLst/>
          </a:prstGeom>
          <a:solidFill>
            <a:srgbClr val="0C5107"/>
          </a:solidFill>
        </p:spPr>
        <p:txBody>
          <a:bodyPr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Who is Covered? </a:t>
            </a:r>
            <a:endParaRPr lang="en" sz="3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Shape 80"/>
          <p:cNvSpPr txBox="1">
            <a:spLocks/>
          </p:cNvSpPr>
          <p:nvPr/>
        </p:nvSpPr>
        <p:spPr>
          <a:xfrm>
            <a:off x="1282929" y="2011814"/>
            <a:ext cx="9626138" cy="470703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spcAft>
                <a:spcPts val="1000"/>
              </a:spcAft>
              <a:buNone/>
            </a:pPr>
            <a:endParaRPr lang="en-US" sz="1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" y="100837"/>
            <a:ext cx="2033230" cy="763866"/>
          </a:xfrm>
          <a:prstGeom prst="rect">
            <a:avLst/>
          </a:prstGeom>
        </p:spPr>
      </p:pic>
      <p:sp>
        <p:nvSpPr>
          <p:cNvPr id="14" name="Shape 146"/>
          <p:cNvSpPr/>
          <p:nvPr/>
        </p:nvSpPr>
        <p:spPr>
          <a:xfrm>
            <a:off x="4587168" y="2508622"/>
            <a:ext cx="3116800" cy="3116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tillium Web"/>
                <a:sym typeface="Titillium Web"/>
              </a:rPr>
              <a:t>Spouse or Partner</a:t>
            </a:r>
            <a:endParaRPr lang="en" sz="24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tillium Web"/>
              <a:sym typeface="Titillium Web"/>
            </a:endParaRPr>
          </a:p>
        </p:txBody>
      </p:sp>
      <p:sp>
        <p:nvSpPr>
          <p:cNvPr id="15" name="Shape 147"/>
          <p:cNvSpPr/>
          <p:nvPr/>
        </p:nvSpPr>
        <p:spPr>
          <a:xfrm>
            <a:off x="1924738" y="2508622"/>
            <a:ext cx="3116800" cy="3116800"/>
          </a:xfrm>
          <a:prstGeom prst="ellipse">
            <a:avLst/>
          </a:prstGeom>
          <a:solidFill>
            <a:srgbClr val="0C5107">
              <a:alpha val="81920"/>
            </a:srgbClr>
          </a:solidFill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 smtClean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tillium Web"/>
                <a:sym typeface="Titillium Web"/>
              </a:rPr>
              <a:t>Employees</a:t>
            </a:r>
          </a:p>
          <a:p>
            <a:pPr algn="ctr"/>
            <a:endParaRPr lang="en" sz="2400" b="1" dirty="0" smtClean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tillium Web"/>
              <a:sym typeface="Titillium Web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24737" y="6122230"/>
            <a:ext cx="84226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6785" lvl="1" indent="-457189" algn="ctr">
              <a:spcAft>
                <a:spcPts val="1000"/>
              </a:spcAft>
            </a:pPr>
            <a:r>
              <a:rPr lang="en-US" sz="1600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* Eligibility may vary depending on your employer</a:t>
            </a:r>
          </a:p>
        </p:txBody>
      </p:sp>
      <p:sp>
        <p:nvSpPr>
          <p:cNvPr id="17" name="Shape 147"/>
          <p:cNvSpPr/>
          <p:nvPr/>
        </p:nvSpPr>
        <p:spPr>
          <a:xfrm>
            <a:off x="7230548" y="2508622"/>
            <a:ext cx="3116800" cy="3116800"/>
          </a:xfrm>
          <a:prstGeom prst="ellipse">
            <a:avLst/>
          </a:prstGeom>
          <a:solidFill>
            <a:srgbClr val="0C5107">
              <a:alpha val="81920"/>
            </a:srgbClr>
          </a:solidFill>
          <a:ln w="762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 smtClean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tillium Web"/>
                <a:sym typeface="Titillium Web"/>
              </a:rPr>
              <a:t>Dependents</a:t>
            </a:r>
            <a:endParaRPr lang="en" sz="2400" b="1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tillium Web"/>
              <a:sym typeface="Titillium Web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27055" y="4067022"/>
            <a:ext cx="2912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000"/>
              </a:spcAft>
            </a:pPr>
            <a:r>
              <a:rPr lang="en" sz="1600" i="1" dirty="0" smtClean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tillium Web"/>
                <a:sym typeface="Titillium Web"/>
              </a:rPr>
              <a:t>as </a:t>
            </a:r>
            <a:r>
              <a:rPr lang="en" sz="1600" i="1" dirty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tillium Web"/>
                <a:sym typeface="Titillium Web"/>
              </a:rPr>
              <a:t>defined by </a:t>
            </a:r>
            <a:r>
              <a:rPr lang="en" sz="1600" i="1" dirty="0" smtClean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tillium Web"/>
                <a:sym typeface="Titillium Web"/>
              </a:rPr>
              <a:t>employer</a:t>
            </a:r>
            <a:endParaRPr lang="en" sz="1600" i="1" dirty="0">
              <a:solidFill>
                <a:srgbClr val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Titillium Web"/>
              <a:sym typeface="Titillium Web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64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1282929" y="1047715"/>
            <a:ext cx="9626138" cy="781087"/>
          </a:xfrm>
          <a:prstGeom prst="rect">
            <a:avLst/>
          </a:prstGeom>
          <a:solidFill>
            <a:srgbClr val="0C5107"/>
          </a:solidFill>
        </p:spPr>
        <p:txBody>
          <a:bodyPr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Appointment &amp; Clinical Assessment Process</a:t>
            </a:r>
            <a:endParaRPr lang="en" sz="3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Shape 80"/>
          <p:cNvSpPr txBox="1">
            <a:spLocks/>
          </p:cNvSpPr>
          <p:nvPr/>
        </p:nvSpPr>
        <p:spPr>
          <a:xfrm>
            <a:off x="1282929" y="2011814"/>
            <a:ext cx="9626138" cy="470703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spcAft>
                <a:spcPts val="1000"/>
              </a:spcAft>
              <a:buNone/>
            </a:pPr>
            <a:endParaRPr lang="en-US" sz="1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" y="100837"/>
            <a:ext cx="2033230" cy="763866"/>
          </a:xfrm>
          <a:prstGeom prst="rect">
            <a:avLst/>
          </a:prstGeom>
        </p:spPr>
      </p:pic>
      <p:sp>
        <p:nvSpPr>
          <p:cNvPr id="11" name="Shape 98"/>
          <p:cNvSpPr txBox="1">
            <a:spLocks/>
          </p:cNvSpPr>
          <p:nvPr/>
        </p:nvSpPr>
        <p:spPr>
          <a:xfrm>
            <a:off x="1699591" y="2219641"/>
            <a:ext cx="9069334" cy="4210975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>
              <a:defRPr/>
            </a:pPr>
            <a:r>
              <a:rPr lang="en-US" dirty="0" smtClean="0"/>
              <a:t>24-Hour toll-free phone lines: </a:t>
            </a:r>
            <a:r>
              <a:rPr lang="en-US" b="1" dirty="0" smtClean="0">
                <a:solidFill>
                  <a:srgbClr val="0C5107"/>
                </a:solidFill>
              </a:rPr>
              <a:t>800-346-3549</a:t>
            </a:r>
          </a:p>
          <a:p>
            <a:pPr defTabSz="914363">
              <a:defRPr/>
            </a:pPr>
            <a:r>
              <a:rPr lang="en-US" dirty="0" smtClean="0"/>
              <a:t>Greeted by customer service representative</a:t>
            </a:r>
          </a:p>
          <a:p>
            <a:pPr defTabSz="914363">
              <a:defRPr/>
            </a:pPr>
            <a:r>
              <a:rPr lang="en-US" dirty="0" smtClean="0"/>
              <a:t>Briefly describe problem</a:t>
            </a:r>
          </a:p>
          <a:p>
            <a:pPr defTabSz="914363">
              <a:defRPr/>
            </a:pPr>
            <a:r>
              <a:rPr lang="en-US" dirty="0" smtClean="0"/>
              <a:t>Provider selected based on need and geographic location</a:t>
            </a:r>
          </a:p>
          <a:p>
            <a:pPr defTabSz="914363">
              <a:defRPr/>
            </a:pPr>
            <a:r>
              <a:rPr lang="en-US" dirty="0" smtClean="0"/>
              <a:t>Choose from a list of providers</a:t>
            </a:r>
          </a:p>
          <a:p>
            <a:pPr marL="152396" indent="0">
              <a:buFont typeface="Arial" panose="020B0604020202020204" pitchFamily="34" charset="0"/>
              <a:buNone/>
            </a:pPr>
            <a:endParaRPr lang="en-US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152396" indent="0">
              <a:buFont typeface="Arial" panose="020B0604020202020204" pitchFamily="34" charset="0"/>
              <a:buNone/>
            </a:pPr>
            <a:endParaRPr lang="en-US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i="1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“The right solution from the first call”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90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r="-26" b="19412"/>
          <a:stretch/>
        </p:blipFill>
        <p:spPr>
          <a:xfrm>
            <a:off x="9939" y="0"/>
            <a:ext cx="12185374" cy="6858000"/>
          </a:xfrm>
          <a:prstGeom prst="rect">
            <a:avLst/>
          </a:prstGeom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1282929" y="1047715"/>
            <a:ext cx="9626138" cy="781087"/>
          </a:xfrm>
          <a:prstGeom prst="rect">
            <a:avLst/>
          </a:prstGeom>
          <a:solidFill>
            <a:srgbClr val="0C5107"/>
          </a:solidFill>
        </p:spPr>
        <p:txBody>
          <a:bodyPr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Problems Covered</a:t>
            </a:r>
            <a:endParaRPr lang="en" sz="3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Shape 80"/>
          <p:cNvSpPr txBox="1">
            <a:spLocks/>
          </p:cNvSpPr>
          <p:nvPr/>
        </p:nvSpPr>
        <p:spPr>
          <a:xfrm>
            <a:off x="1282929" y="2011814"/>
            <a:ext cx="9626138" cy="470703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spcAft>
                <a:spcPts val="1000"/>
              </a:spcAft>
              <a:buNone/>
            </a:pPr>
            <a:endParaRPr lang="en-US" sz="32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" y="100837"/>
            <a:ext cx="2033230" cy="763866"/>
          </a:xfrm>
          <a:prstGeom prst="rect">
            <a:avLst/>
          </a:prstGeom>
        </p:spPr>
      </p:pic>
      <p:sp>
        <p:nvSpPr>
          <p:cNvPr id="11" name="Shape 98"/>
          <p:cNvSpPr txBox="1">
            <a:spLocks/>
          </p:cNvSpPr>
          <p:nvPr/>
        </p:nvSpPr>
        <p:spPr>
          <a:xfrm>
            <a:off x="1794563" y="3866321"/>
            <a:ext cx="8974361" cy="2862468"/>
          </a:xfrm>
          <a:prstGeom prst="rect">
            <a:avLst/>
          </a:prstGeom>
        </p:spPr>
        <p:txBody>
          <a:bodyPr vert="horz" wrap="square" lIns="121900" tIns="121900" rIns="121900" bIns="121900" numCol="2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Marriage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Family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Grief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Depression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Anxiety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Addictions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Process Addictions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Domestic Violence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PTSD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 Related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Stress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Co-worker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Supervisor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Professionalism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Anger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Any other problem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4564" y="2087215"/>
            <a:ext cx="6578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Problems impacting your life such as</a:t>
            </a:r>
            <a:r>
              <a:rPr lang="en-US" sz="28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endParaRPr lang="en-US" sz="2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22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750"/>
          <a:stretch/>
        </p:blipFill>
        <p:spPr>
          <a:xfrm>
            <a:off x="0" y="9939"/>
            <a:ext cx="12208781" cy="6858000"/>
          </a:xfrm>
          <a:prstGeom prst="rect">
            <a:avLst/>
          </a:prstGeom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1282929" y="1047715"/>
            <a:ext cx="9626138" cy="781087"/>
          </a:xfrm>
          <a:prstGeom prst="rect">
            <a:avLst/>
          </a:prstGeom>
          <a:solidFill>
            <a:srgbClr val="0C5107"/>
          </a:solidFill>
        </p:spPr>
        <p:txBody>
          <a:bodyPr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WorkLife</a:t>
            </a:r>
            <a:r>
              <a:rPr lang="en-US" sz="32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Services</a:t>
            </a:r>
            <a:endParaRPr lang="en" sz="3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Shape 80"/>
          <p:cNvSpPr txBox="1">
            <a:spLocks/>
          </p:cNvSpPr>
          <p:nvPr/>
        </p:nvSpPr>
        <p:spPr>
          <a:xfrm>
            <a:off x="1282929" y="2011814"/>
            <a:ext cx="9626138" cy="358391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spcAft>
                <a:spcPts val="1000"/>
              </a:spcAft>
              <a:buNone/>
            </a:pPr>
            <a:endParaRPr lang="en-US" sz="32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" y="100837"/>
            <a:ext cx="2033230" cy="763866"/>
          </a:xfrm>
          <a:prstGeom prst="rect">
            <a:avLst/>
          </a:prstGeom>
        </p:spPr>
      </p:pic>
      <p:sp>
        <p:nvSpPr>
          <p:cNvPr id="11" name="Shape 98"/>
          <p:cNvSpPr txBox="1">
            <a:spLocks/>
          </p:cNvSpPr>
          <p:nvPr/>
        </p:nvSpPr>
        <p:spPr>
          <a:xfrm>
            <a:off x="1699591" y="2256184"/>
            <a:ext cx="9069334" cy="3150704"/>
          </a:xfrm>
          <a:prstGeom prst="rect">
            <a:avLst/>
          </a:prstGeom>
        </p:spPr>
        <p:txBody>
          <a:bodyPr vert="horz" wrap="square" lIns="121900" tIns="121900" rIns="121900" bIns="121900" numCol="1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Elder care consultation &amp; referral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Child </a:t>
            </a:r>
            <a:r>
              <a:rPr lang="en-US" sz="27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care consultation &amp; referral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School &amp; college planning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Convenience services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Adoption support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Legal/Financial consultation &amp; referral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Simple wills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Identity </a:t>
            </a:r>
            <a:r>
              <a:rPr lang="en-US" sz="27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</a:t>
            </a: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heft protection</a:t>
            </a:r>
            <a:endParaRPr lang="en-US" sz="27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Shape 80"/>
          <p:cNvSpPr txBox="1">
            <a:spLocks/>
          </p:cNvSpPr>
          <p:nvPr/>
        </p:nvSpPr>
        <p:spPr>
          <a:xfrm>
            <a:off x="1282929" y="5778742"/>
            <a:ext cx="9626138" cy="93348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spcAft>
                <a:spcPts val="1000"/>
              </a:spcAft>
              <a:buNone/>
            </a:pPr>
            <a:endParaRPr lang="en-US" sz="32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Shape 98"/>
          <p:cNvSpPr txBox="1">
            <a:spLocks/>
          </p:cNvSpPr>
          <p:nvPr/>
        </p:nvSpPr>
        <p:spPr>
          <a:xfrm>
            <a:off x="1699591" y="5770526"/>
            <a:ext cx="9069334" cy="872126"/>
          </a:xfrm>
          <a:prstGeom prst="rect">
            <a:avLst/>
          </a:prstGeom>
        </p:spPr>
        <p:txBody>
          <a:bodyPr vert="horz" wrap="square" lIns="121900" tIns="121900" rIns="121900" bIns="121900" numCol="1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dirty="0" err="1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WorkLife</a:t>
            </a:r>
            <a:r>
              <a:rPr lang="en-US" sz="27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Resource Site:  </a:t>
            </a:r>
            <a:r>
              <a:rPr lang="en-US" sz="2700" b="1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MyLifeValues.com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i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Call for login information</a:t>
            </a:r>
            <a:endParaRPr lang="en-US" sz="1600" i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7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5"/>
          <a:stretch/>
        </p:blipFill>
        <p:spPr>
          <a:xfrm>
            <a:off x="0" y="0"/>
            <a:ext cx="12192000" cy="6867939"/>
          </a:xfrm>
          <a:prstGeom prst="rect">
            <a:avLst/>
          </a:prstGeom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1282929" y="1047715"/>
            <a:ext cx="9626138" cy="781087"/>
          </a:xfrm>
          <a:prstGeom prst="rect">
            <a:avLst/>
          </a:prstGeom>
          <a:solidFill>
            <a:srgbClr val="0C5107"/>
          </a:solidFill>
        </p:spPr>
        <p:txBody>
          <a:bodyPr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 Our Services</a:t>
            </a:r>
            <a:endParaRPr lang="en" sz="3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Shape 80"/>
          <p:cNvSpPr txBox="1">
            <a:spLocks/>
          </p:cNvSpPr>
          <p:nvPr/>
        </p:nvSpPr>
        <p:spPr>
          <a:xfrm>
            <a:off x="1282929" y="2011814"/>
            <a:ext cx="9626138" cy="198991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spcAft>
                <a:spcPts val="1000"/>
              </a:spcAft>
              <a:buNone/>
            </a:pPr>
            <a:endParaRPr lang="en-US" sz="32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" y="100837"/>
            <a:ext cx="2033230" cy="763866"/>
          </a:xfrm>
          <a:prstGeom prst="rect">
            <a:avLst/>
          </a:prstGeom>
        </p:spPr>
      </p:pic>
      <p:sp>
        <p:nvSpPr>
          <p:cNvPr id="9" name="Shape 80"/>
          <p:cNvSpPr txBox="1">
            <a:spLocks/>
          </p:cNvSpPr>
          <p:nvPr/>
        </p:nvSpPr>
        <p:spPr>
          <a:xfrm>
            <a:off x="1282929" y="4184741"/>
            <a:ext cx="9626138" cy="249435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0">
              <a:spcAft>
                <a:spcPts val="1000"/>
              </a:spcAft>
              <a:buNone/>
            </a:pPr>
            <a:endParaRPr lang="en-US" sz="320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Shape 98"/>
          <p:cNvSpPr txBox="1">
            <a:spLocks/>
          </p:cNvSpPr>
          <p:nvPr/>
        </p:nvSpPr>
        <p:spPr>
          <a:xfrm>
            <a:off x="1699591" y="1999777"/>
            <a:ext cx="9069334" cy="4430840"/>
          </a:xfrm>
          <a:prstGeom prst="rect">
            <a:avLst/>
          </a:prstGeom>
        </p:spPr>
        <p:txBody>
          <a:bodyPr vert="horz" wrap="square" lIns="121900" tIns="121900" rIns="121900" bIns="121900" numCol="1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Visit our website for helpful information</a:t>
            </a: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resources and </a:t>
            </a:r>
            <a:r>
              <a:rPr lang="en-US" sz="18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training: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9600" b="1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UTEAP.ORG</a:t>
            </a:r>
            <a:endParaRPr lang="en-US" sz="1800" dirty="0" smtClean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err="1" smtClean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Start </a:t>
            </a:r>
            <a:r>
              <a:rPr lang="en-US" sz="1800" dirty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process by calling us at</a:t>
            </a:r>
            <a:r>
              <a:rPr lang="en-US" sz="1800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endParaRPr lang="en-US" sz="1800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9600" b="1" spc="-300" dirty="0" smtClean="0">
                <a:solidFill>
                  <a:srgbClr val="0C5107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800.346.3549</a:t>
            </a:r>
            <a:endParaRPr lang="en-US" sz="9600" b="1" spc="-300" dirty="0">
              <a:solidFill>
                <a:srgbClr val="0C510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2929" y="6011316"/>
            <a:ext cx="96261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All EAP services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are confidential and provided without cost to you and your family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0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SLIDE_THUMBNAIL_REFRESH" val="1"/>
  <p:tag name="ARTICULATE_SLIDE_COUNT" val="8"/>
  <p:tag name="MMPROD_UIDATA" val="&lt;database version=&quot;8.0&quot;&gt;&lt;object type=&quot;1&quot; unique_id=&quot;10001&quot;&gt;&lt;object type=&quot;2&quot; unique_id=&quot;20386&quot;&gt;&lt;object type=&quot;3&quot; unique_id=&quot;21026&quot;&gt;&lt;property id=&quot;20148&quot; value=&quot;5&quot;/&gt;&lt;property id=&quot;20300&quot; value=&quot;Slide 1&quot;/&gt;&lt;property id=&quot;20307&quot; value=&quot;306&quot;/&gt;&lt;/object&gt;&lt;object type=&quot;3&quot; unique_id=&quot;21371&quot;&gt;&lt;property id=&quot;20148&quot; value=&quot;5&quot;/&gt;&lt;property id=&quot;20300&quot; value=&quot;Slide 2&quot;/&gt;&lt;property id=&quot;20307&quot; value=&quot;308&quot;/&gt;&lt;/object&gt;&lt;object type=&quot;3&quot; unique_id=&quot;21625&quot;&gt;&lt;property id=&quot;20148&quot; value=&quot;5&quot;/&gt;&lt;property id=&quot;20300&quot; value=&quot;Slide 3&quot;/&gt;&lt;property id=&quot;20307&quot; value=&quot;309&quot;/&gt;&lt;/object&gt;&lt;object type=&quot;3&quot; unique_id=&quot;22748&quot;&gt;&lt;property id=&quot;20148&quot; value=&quot;5&quot;/&gt;&lt;property id=&quot;20300&quot; value=&quot;Slide 4&quot;/&gt;&lt;property id=&quot;20307&quot; value=&quot;310&quot;/&gt;&lt;/object&gt;&lt;object type=&quot;3&quot; unique_id=&quot;22951&quot;&gt;&lt;property id=&quot;20148&quot; value=&quot;5&quot;/&gt;&lt;property id=&quot;20300&quot; value=&quot;Slide 5&quot;/&gt;&lt;property id=&quot;20307&quot; value=&quot;311&quot;/&gt;&lt;/object&gt;&lt;object type=&quot;3&quot; unique_id=&quot;22952&quot;&gt;&lt;property id=&quot;20148&quot; value=&quot;5&quot;/&gt;&lt;property id=&quot;20300&quot; value=&quot;Slide 6&quot;/&gt;&lt;property id=&quot;20307&quot; value=&quot;312&quot;/&gt;&lt;/object&gt;&lt;object type=&quot;3&quot; unique_id=&quot;22953&quot;&gt;&lt;property id=&quot;20148&quot; value=&quot;5&quot;/&gt;&lt;property id=&quot;20300&quot; value=&quot;Slide 7&quot;/&gt;&lt;property id=&quot;20307&quot; value=&quot;313&quot;/&gt;&lt;/object&gt;&lt;object type=&quot;3&quot; unique_id=&quot;22954&quot;&gt;&lt;property id=&quot;20148&quot; value=&quot;5&quot;/&gt;&lt;property id=&quot;20300&quot; value=&quot;Slide 8&quot;/&gt;&lt;property id=&quot;20307&quot; value=&quot;314&quot;/&gt;&lt;/object&gt;&lt;/object&gt;&lt;object type=&quot;8&quot; unique_id=&quot;20404&quot;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10884</TotalTime>
  <Words>278</Words>
  <Application>Microsoft Office PowerPoint</Application>
  <PresentationFormat>Widescreen</PresentationFormat>
  <Paragraphs>80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Microsoft YaHei UI</vt:lpstr>
      <vt:lpstr>Arial</vt:lpstr>
      <vt:lpstr>Calibri</vt:lpstr>
      <vt:lpstr>Calibri Light</vt:lpstr>
      <vt:lpstr>Titillium Web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Thomas, Jacob</dc:creator>
  <cp:lastModifiedBy>Thomas, Jacob</cp:lastModifiedBy>
  <cp:revision>178</cp:revision>
  <dcterms:created xsi:type="dcterms:W3CDTF">2018-01-04T13:54:54Z</dcterms:created>
  <dcterms:modified xsi:type="dcterms:W3CDTF">2018-07-05T19:00:47Z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A91E9DE4-AA22-4BC4-AED8-3A0A2A3533B7</vt:lpwstr>
  </property>
  <property fmtid="{D5CDD505-2E9C-101B-9397-08002B2CF9AE}" pid="3" name="ArticulatePath">
    <vt:lpwstr>Presentation10</vt:lpwstr>
  </property>
</Properties>
</file>