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06" r:id="rId2"/>
    <p:sldId id="308" r:id="rId3"/>
    <p:sldId id="309" r:id="rId4"/>
    <p:sldId id="310" r:id="rId5"/>
    <p:sldId id="311" r:id="rId6"/>
    <p:sldId id="312" r:id="rId7"/>
    <p:sldId id="313"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30"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B6369E-649D-42E4-9002-786158E943DF}">
          <p14:sldIdLst>
            <p14:sldId id="306"/>
            <p14:sldId id="308"/>
            <p14:sldId id="309"/>
            <p14:sldId id="310"/>
            <p14:sldId id="311"/>
            <p14:sldId id="312"/>
            <p14:sldId id="313"/>
            <p14:sldId id="315"/>
            <p14:sldId id="316"/>
            <p14:sldId id="317"/>
            <p14:sldId id="318"/>
            <p14:sldId id="319"/>
            <p14:sldId id="320"/>
            <p14:sldId id="321"/>
            <p14:sldId id="322"/>
            <p14:sldId id="323"/>
            <p14:sldId id="324"/>
            <p14:sldId id="325"/>
            <p14:sldId id="326"/>
            <p14:sldId id="327"/>
            <p14:sldId id="328"/>
          </p14:sldIdLst>
        </p14:section>
        <p14:section name="Untitled Section" id="{BBD0857B-7C3A-43A7-BC4B-2EB4F29033B8}">
          <p14:sldIdLst>
            <p14:sldId id="3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C5107"/>
    <a:srgbClr val="ECBE6A"/>
    <a:srgbClr val="5B9BD5"/>
    <a:srgbClr val="010529"/>
    <a:srgbClr val="0208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512" autoAdjust="0"/>
  </p:normalViewPr>
  <p:slideViewPr>
    <p:cSldViewPr snapToGrid="0">
      <p:cViewPr varScale="1">
        <p:scale>
          <a:sx n="96" d="100"/>
          <a:sy n="96" d="100"/>
        </p:scale>
        <p:origin x="294"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9534"/>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798176543721512E-2"/>
          <c:y val="0.13861361215754095"/>
          <c:w val="0.88026329603536357"/>
          <c:h val="0.77583533162575891"/>
        </c:manualLayout>
      </c:layout>
      <c:pie3DChart>
        <c:varyColors val="1"/>
        <c:ser>
          <c:idx val="0"/>
          <c:order val="0"/>
          <c:tx>
            <c:strRef>
              <c:f>Sheet1!$B$1</c:f>
              <c:strCache>
                <c:ptCount val="1"/>
                <c:pt idx="0">
                  <c:v>Column1</c:v>
                </c:pt>
              </c:strCache>
            </c:strRef>
          </c:tx>
          <c:dPt>
            <c:idx val="0"/>
            <c:bubble3D val="0"/>
            <c:spPr>
              <a:solidFill>
                <a:schemeClr val="accent2"/>
              </a:solidFill>
              <a:ln>
                <a:noFill/>
              </a:ln>
              <a:effectLst/>
              <a:sp3d/>
            </c:spPr>
            <c:extLst>
              <c:ext xmlns:c16="http://schemas.microsoft.com/office/drawing/2014/chart" uri="{C3380CC4-5D6E-409C-BE32-E72D297353CC}">
                <c16:uniqueId val="{00000001-E804-4C87-90D7-9595E996F64D}"/>
              </c:ext>
            </c:extLst>
          </c:dPt>
          <c:dPt>
            <c:idx val="1"/>
            <c:bubble3D val="0"/>
            <c:spPr>
              <a:solidFill>
                <a:schemeClr val="accent4"/>
              </a:solidFill>
              <a:ln>
                <a:noFill/>
              </a:ln>
              <a:effectLst/>
              <a:sp3d/>
            </c:spPr>
            <c:extLst>
              <c:ext xmlns:c16="http://schemas.microsoft.com/office/drawing/2014/chart" uri="{C3380CC4-5D6E-409C-BE32-E72D297353CC}">
                <c16:uniqueId val="{00000000-EB62-4F51-8443-4AEFA6C229F7}"/>
              </c:ext>
            </c:extLst>
          </c:dPt>
          <c:dPt>
            <c:idx val="2"/>
            <c:bubble3D val="0"/>
            <c:spPr>
              <a:solidFill>
                <a:schemeClr val="accent6"/>
              </a:solidFill>
              <a:ln>
                <a:noFill/>
              </a:ln>
              <a:effectLst/>
              <a:sp3d/>
            </c:spPr>
            <c:extLst>
              <c:ext xmlns:c16="http://schemas.microsoft.com/office/drawing/2014/chart" uri="{C3380CC4-5D6E-409C-BE32-E72D297353CC}">
                <c16:uniqueId val="{00000001-EB62-4F51-8443-4AEFA6C229F7}"/>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7-E804-4C87-90D7-9595E996F64D}"/>
              </c:ext>
            </c:extLst>
          </c:dPt>
          <c:dLbls>
            <c:dLbl>
              <c:idx val="1"/>
              <c:layout>
                <c:manualLayout>
                  <c:x val="-0.19030266611410418"/>
                  <c:y val="-8.5065771365635368E-2"/>
                </c:manualLayout>
              </c:layout>
              <c:tx>
                <c:rich>
                  <a:bodyPr/>
                  <a:lstStyle/>
                  <a:p>
                    <a:r>
                      <a:rPr lang="en-US" sz="1800" dirty="0" smtClean="0"/>
                      <a:t>Tone/Pitch</a:t>
                    </a:r>
                    <a:r>
                      <a:rPr lang="en-US" sz="1800" dirty="0"/>
                      <a:t>
38%</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EB62-4F51-8443-4AEFA6C229F7}"/>
                </c:ext>
              </c:extLst>
            </c:dLbl>
            <c:dLbl>
              <c:idx val="2"/>
              <c:layout>
                <c:manualLayout>
                  <c:x val="0.19827641939494428"/>
                  <c:y val="-0.1426720955846093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B62-4F51-8443-4AEFA6C229F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Sheet1!$A$2:$A$5</c:f>
              <c:strCache>
                <c:ptCount val="3"/>
                <c:pt idx="0">
                  <c:v>Words</c:v>
                </c:pt>
                <c:pt idx="1">
                  <c:v>Tone/Inflection</c:v>
                </c:pt>
                <c:pt idx="2">
                  <c:v>Nonverbal </c:v>
                </c:pt>
              </c:strCache>
            </c:strRef>
          </c:cat>
          <c:val>
            <c:numRef>
              <c:f>Sheet1!$B$2:$B$5</c:f>
              <c:numCache>
                <c:formatCode>0%</c:formatCode>
                <c:ptCount val="4"/>
                <c:pt idx="0">
                  <c:v>7.0000000000000034E-2</c:v>
                </c:pt>
                <c:pt idx="1">
                  <c:v>0.38000000000000095</c:v>
                </c:pt>
                <c:pt idx="2">
                  <c:v>0.55000000000000004</c:v>
                </c:pt>
              </c:numCache>
            </c:numRef>
          </c:val>
          <c:extLst>
            <c:ext xmlns:c16="http://schemas.microsoft.com/office/drawing/2014/chart" uri="{C3380CC4-5D6E-409C-BE32-E72D297353CC}">
              <c16:uniqueId val="{00000002-EB62-4F51-8443-4AEFA6C229F7}"/>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2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B0603-D9A1-4984-BB88-F714397A506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87681CB-D4A9-4A09-99BB-A6CCD733AAD0}">
      <dgm:prSet phldrT="[Text]"/>
      <dgm:spPr/>
      <dgm:t>
        <a:bodyPr/>
        <a:lstStyle/>
        <a:p>
          <a:r>
            <a:rPr lang="en-US" dirty="0" smtClean="0"/>
            <a:t>Receiver</a:t>
          </a:r>
          <a:endParaRPr lang="en-US" dirty="0"/>
        </a:p>
      </dgm:t>
    </dgm:pt>
    <dgm:pt modelId="{92341AEE-D5DE-409F-9129-A9CD0ACCCF4B}" type="parTrans" cxnId="{FD1C8C50-E1A9-437A-BFC0-D60044C00B45}">
      <dgm:prSet/>
      <dgm:spPr/>
      <dgm:t>
        <a:bodyPr/>
        <a:lstStyle/>
        <a:p>
          <a:endParaRPr lang="en-US"/>
        </a:p>
      </dgm:t>
    </dgm:pt>
    <dgm:pt modelId="{C148E2A7-0FEF-4FA9-A46B-3BAC9AABD531}" type="sibTrans" cxnId="{FD1C8C50-E1A9-437A-BFC0-D60044C00B45}">
      <dgm:prSet/>
      <dgm:spPr/>
      <dgm:t>
        <a:bodyPr/>
        <a:lstStyle/>
        <a:p>
          <a:endParaRPr lang="en-US"/>
        </a:p>
      </dgm:t>
    </dgm:pt>
    <dgm:pt modelId="{36D0DFC3-77AD-43DF-9931-EF79A3CED084}">
      <dgm:prSet phldrT="[Text]"/>
      <dgm:spPr/>
      <dgm:t>
        <a:bodyPr/>
        <a:lstStyle/>
        <a:p>
          <a:r>
            <a:rPr lang="en-US" dirty="0" smtClean="0"/>
            <a:t>Sender</a:t>
          </a:r>
          <a:endParaRPr lang="en-US" dirty="0"/>
        </a:p>
      </dgm:t>
    </dgm:pt>
    <dgm:pt modelId="{89AB686E-372B-4D3B-8AA3-38F83262E0DD}" type="parTrans" cxnId="{14281DF9-ACA0-4298-AAD7-88B60B14618C}">
      <dgm:prSet/>
      <dgm:spPr/>
      <dgm:t>
        <a:bodyPr/>
        <a:lstStyle/>
        <a:p>
          <a:endParaRPr lang="en-US"/>
        </a:p>
      </dgm:t>
    </dgm:pt>
    <dgm:pt modelId="{FAB98F63-1220-495C-9555-073711B3CCA5}" type="sibTrans" cxnId="{14281DF9-ACA0-4298-AAD7-88B60B14618C}">
      <dgm:prSet/>
      <dgm:spPr/>
      <dgm:t>
        <a:bodyPr/>
        <a:lstStyle/>
        <a:p>
          <a:endParaRPr lang="en-US"/>
        </a:p>
      </dgm:t>
    </dgm:pt>
    <dgm:pt modelId="{7821F650-D082-42C0-99E8-5A3106BA5315}" type="pres">
      <dgm:prSet presAssocID="{593B0603-D9A1-4984-BB88-F714397A506C}" presName="cycle" presStyleCnt="0">
        <dgm:presLayoutVars>
          <dgm:dir/>
          <dgm:resizeHandles val="exact"/>
        </dgm:presLayoutVars>
      </dgm:prSet>
      <dgm:spPr/>
      <dgm:t>
        <a:bodyPr/>
        <a:lstStyle/>
        <a:p>
          <a:endParaRPr lang="en-US"/>
        </a:p>
      </dgm:t>
    </dgm:pt>
    <dgm:pt modelId="{E11B0E13-0FAC-49E2-B683-80FDBD88B712}" type="pres">
      <dgm:prSet presAssocID="{F87681CB-D4A9-4A09-99BB-A6CCD733AAD0}" presName="dummy" presStyleCnt="0"/>
      <dgm:spPr/>
    </dgm:pt>
    <dgm:pt modelId="{2649833B-E422-4BAE-AE15-C613FEC88A4D}" type="pres">
      <dgm:prSet presAssocID="{F87681CB-D4A9-4A09-99BB-A6CCD733AAD0}" presName="node" presStyleLbl="revTx" presStyleIdx="0" presStyleCnt="2">
        <dgm:presLayoutVars>
          <dgm:bulletEnabled val="1"/>
        </dgm:presLayoutVars>
      </dgm:prSet>
      <dgm:spPr/>
      <dgm:t>
        <a:bodyPr/>
        <a:lstStyle/>
        <a:p>
          <a:endParaRPr lang="en-US"/>
        </a:p>
      </dgm:t>
    </dgm:pt>
    <dgm:pt modelId="{D6F87776-4E28-4246-9358-A07A12B99C36}" type="pres">
      <dgm:prSet presAssocID="{C148E2A7-0FEF-4FA9-A46B-3BAC9AABD531}" presName="sibTrans" presStyleLbl="node1" presStyleIdx="0" presStyleCnt="2"/>
      <dgm:spPr/>
      <dgm:t>
        <a:bodyPr/>
        <a:lstStyle/>
        <a:p>
          <a:endParaRPr lang="en-US"/>
        </a:p>
      </dgm:t>
    </dgm:pt>
    <dgm:pt modelId="{9C42785A-43BC-40FD-BBF0-85A99C0B8DB1}" type="pres">
      <dgm:prSet presAssocID="{36D0DFC3-77AD-43DF-9931-EF79A3CED084}" presName="dummy" presStyleCnt="0"/>
      <dgm:spPr/>
    </dgm:pt>
    <dgm:pt modelId="{7C01FE90-5990-4F86-8A0A-A1C28184F132}" type="pres">
      <dgm:prSet presAssocID="{36D0DFC3-77AD-43DF-9931-EF79A3CED084}" presName="node" presStyleLbl="revTx" presStyleIdx="1" presStyleCnt="2">
        <dgm:presLayoutVars>
          <dgm:bulletEnabled val="1"/>
        </dgm:presLayoutVars>
      </dgm:prSet>
      <dgm:spPr/>
      <dgm:t>
        <a:bodyPr/>
        <a:lstStyle/>
        <a:p>
          <a:endParaRPr lang="en-US"/>
        </a:p>
      </dgm:t>
    </dgm:pt>
    <dgm:pt modelId="{6C9B74B3-E1EB-4AAE-965D-DD12D122A8E7}" type="pres">
      <dgm:prSet presAssocID="{FAB98F63-1220-495C-9555-073711B3CCA5}" presName="sibTrans" presStyleLbl="node1" presStyleIdx="1" presStyleCnt="2"/>
      <dgm:spPr/>
      <dgm:t>
        <a:bodyPr/>
        <a:lstStyle/>
        <a:p>
          <a:endParaRPr lang="en-US"/>
        </a:p>
      </dgm:t>
    </dgm:pt>
  </dgm:ptLst>
  <dgm:cxnLst>
    <dgm:cxn modelId="{FD1C8C50-E1A9-437A-BFC0-D60044C00B45}" srcId="{593B0603-D9A1-4984-BB88-F714397A506C}" destId="{F87681CB-D4A9-4A09-99BB-A6CCD733AAD0}" srcOrd="0" destOrd="0" parTransId="{92341AEE-D5DE-409F-9129-A9CD0ACCCF4B}" sibTransId="{C148E2A7-0FEF-4FA9-A46B-3BAC9AABD531}"/>
    <dgm:cxn modelId="{605DA395-A44B-48D4-A236-6156BB65E9F4}" type="presOf" srcId="{F87681CB-D4A9-4A09-99BB-A6CCD733AAD0}" destId="{2649833B-E422-4BAE-AE15-C613FEC88A4D}" srcOrd="0" destOrd="0" presId="urn:microsoft.com/office/officeart/2005/8/layout/cycle1"/>
    <dgm:cxn modelId="{A1D66C11-4331-4432-AA50-A67144891E18}" type="presOf" srcId="{593B0603-D9A1-4984-BB88-F714397A506C}" destId="{7821F650-D082-42C0-99E8-5A3106BA5315}" srcOrd="0" destOrd="0" presId="urn:microsoft.com/office/officeart/2005/8/layout/cycle1"/>
    <dgm:cxn modelId="{51D55192-3A6D-4A0B-9C98-BCFD285AEE9D}" type="presOf" srcId="{C148E2A7-0FEF-4FA9-A46B-3BAC9AABD531}" destId="{D6F87776-4E28-4246-9358-A07A12B99C36}" srcOrd="0" destOrd="0" presId="urn:microsoft.com/office/officeart/2005/8/layout/cycle1"/>
    <dgm:cxn modelId="{14281DF9-ACA0-4298-AAD7-88B60B14618C}" srcId="{593B0603-D9A1-4984-BB88-F714397A506C}" destId="{36D0DFC3-77AD-43DF-9931-EF79A3CED084}" srcOrd="1" destOrd="0" parTransId="{89AB686E-372B-4D3B-8AA3-38F83262E0DD}" sibTransId="{FAB98F63-1220-495C-9555-073711B3CCA5}"/>
    <dgm:cxn modelId="{6756E1BC-F8C5-4BEE-BE95-089799245BEF}" type="presOf" srcId="{FAB98F63-1220-495C-9555-073711B3CCA5}" destId="{6C9B74B3-E1EB-4AAE-965D-DD12D122A8E7}" srcOrd="0" destOrd="0" presId="urn:microsoft.com/office/officeart/2005/8/layout/cycle1"/>
    <dgm:cxn modelId="{B2BF3B31-0710-478F-92D0-EE10A5D9AF9D}" type="presOf" srcId="{36D0DFC3-77AD-43DF-9931-EF79A3CED084}" destId="{7C01FE90-5990-4F86-8A0A-A1C28184F132}" srcOrd="0" destOrd="0" presId="urn:microsoft.com/office/officeart/2005/8/layout/cycle1"/>
    <dgm:cxn modelId="{2FC87BC7-73BE-4CD1-8913-5D8CE05C11ED}" type="presParOf" srcId="{7821F650-D082-42C0-99E8-5A3106BA5315}" destId="{E11B0E13-0FAC-49E2-B683-80FDBD88B712}" srcOrd="0" destOrd="0" presId="urn:microsoft.com/office/officeart/2005/8/layout/cycle1"/>
    <dgm:cxn modelId="{1FF5723E-8667-4B19-935E-768AF606F350}" type="presParOf" srcId="{7821F650-D082-42C0-99E8-5A3106BA5315}" destId="{2649833B-E422-4BAE-AE15-C613FEC88A4D}" srcOrd="1" destOrd="0" presId="urn:microsoft.com/office/officeart/2005/8/layout/cycle1"/>
    <dgm:cxn modelId="{1DDC2316-DC3D-471B-8B0D-54EF8E2A39B1}" type="presParOf" srcId="{7821F650-D082-42C0-99E8-5A3106BA5315}" destId="{D6F87776-4E28-4246-9358-A07A12B99C36}" srcOrd="2" destOrd="0" presId="urn:microsoft.com/office/officeart/2005/8/layout/cycle1"/>
    <dgm:cxn modelId="{29E7CF72-02DD-4BDF-B537-A05DD07A815B}" type="presParOf" srcId="{7821F650-D082-42C0-99E8-5A3106BA5315}" destId="{9C42785A-43BC-40FD-BBF0-85A99C0B8DB1}" srcOrd="3" destOrd="0" presId="urn:microsoft.com/office/officeart/2005/8/layout/cycle1"/>
    <dgm:cxn modelId="{24D736BE-8D9C-4AEC-ABE5-D102C34F7A09}" type="presParOf" srcId="{7821F650-D082-42C0-99E8-5A3106BA5315}" destId="{7C01FE90-5990-4F86-8A0A-A1C28184F132}" srcOrd="4" destOrd="0" presId="urn:microsoft.com/office/officeart/2005/8/layout/cycle1"/>
    <dgm:cxn modelId="{A7D4D7CE-3084-4405-81AA-B998CB4141F6}" type="presParOf" srcId="{7821F650-D082-42C0-99E8-5A3106BA5315}" destId="{6C9B74B3-E1EB-4AAE-965D-DD12D122A8E7}" srcOrd="5"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9833B-E422-4BAE-AE15-C613FEC88A4D}">
      <dsp:nvSpPr>
        <dsp:cNvPr id="0" name=""/>
        <dsp:cNvSpPr/>
      </dsp:nvSpPr>
      <dsp:spPr>
        <a:xfrm>
          <a:off x="3769904" y="1011163"/>
          <a:ext cx="1914673" cy="1914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t>Receiver</a:t>
          </a:r>
          <a:endParaRPr lang="en-US" sz="4100" kern="1200" dirty="0"/>
        </a:p>
      </dsp:txBody>
      <dsp:txXfrm>
        <a:off x="3769904" y="1011163"/>
        <a:ext cx="1914673" cy="1914673"/>
      </dsp:txXfrm>
    </dsp:sp>
    <dsp:sp modelId="{D6F87776-4E28-4246-9358-A07A12B99C36}">
      <dsp:nvSpPr>
        <dsp:cNvPr id="0" name=""/>
        <dsp:cNvSpPr/>
      </dsp:nvSpPr>
      <dsp:spPr>
        <a:xfrm>
          <a:off x="1192884" y="-915"/>
          <a:ext cx="3938831" cy="3938831"/>
        </a:xfrm>
        <a:prstGeom prst="circularArrow">
          <a:avLst>
            <a:gd name="adj1" fmla="val 9479"/>
            <a:gd name="adj2" fmla="val 684608"/>
            <a:gd name="adj3" fmla="val 7852467"/>
            <a:gd name="adj4" fmla="val 2262925"/>
            <a:gd name="adj5" fmla="val 11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01FE90-5990-4F86-8A0A-A1C28184F132}">
      <dsp:nvSpPr>
        <dsp:cNvPr id="0" name=""/>
        <dsp:cNvSpPr/>
      </dsp:nvSpPr>
      <dsp:spPr>
        <a:xfrm>
          <a:off x="640022" y="1011163"/>
          <a:ext cx="1914673" cy="1914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t>Sender</a:t>
          </a:r>
          <a:endParaRPr lang="en-US" sz="4100" kern="1200" dirty="0"/>
        </a:p>
      </dsp:txBody>
      <dsp:txXfrm>
        <a:off x="640022" y="1011163"/>
        <a:ext cx="1914673" cy="1914673"/>
      </dsp:txXfrm>
    </dsp:sp>
    <dsp:sp modelId="{6C9B74B3-E1EB-4AAE-965D-DD12D122A8E7}">
      <dsp:nvSpPr>
        <dsp:cNvPr id="0" name=""/>
        <dsp:cNvSpPr/>
      </dsp:nvSpPr>
      <dsp:spPr>
        <a:xfrm>
          <a:off x="1192884" y="-915"/>
          <a:ext cx="3938831" cy="3938831"/>
        </a:xfrm>
        <a:prstGeom prst="circularArrow">
          <a:avLst>
            <a:gd name="adj1" fmla="val 9479"/>
            <a:gd name="adj2" fmla="val 684608"/>
            <a:gd name="adj3" fmla="val 18652467"/>
            <a:gd name="adj4" fmla="val 13062925"/>
            <a:gd name="adj5" fmla="val 11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8246C6-3389-49DC-AFC0-80D4A8FE31CA}" type="datetimeFigureOut">
              <a:rPr lang="en-US" smtClean="0"/>
              <a:t>8/10/2018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EB530A-D394-4C1F-8679-DBE123FC76F6}" type="slidenum">
              <a:rPr lang="en-US" smtClean="0"/>
              <a:t>‹#›</a:t>
            </a:fld>
            <a:endParaRPr lang="en-US"/>
          </a:p>
        </p:txBody>
      </p:sp>
    </p:spTree>
    <p:custDataLst>
      <p:tags r:id="rId2"/>
    </p:custDataLst>
    <p:extLst>
      <p:ext uri="{BB962C8B-B14F-4D97-AF65-F5344CB8AC3E}">
        <p14:creationId xmlns:p14="http://schemas.microsoft.com/office/powerpoint/2010/main" val="155461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9B369-0F9F-434E-9B6A-CE4581D7BC79}" type="datetimeFigureOut">
              <a:rPr lang="en-US" smtClean="0"/>
              <a:t>8/10/2018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40079-B1F0-425C-AA33-D909ABF7D708}" type="slidenum">
              <a:rPr lang="en-US" smtClean="0"/>
              <a:t>‹#›</a:t>
            </a:fld>
            <a:endParaRPr lang="en-US"/>
          </a:p>
        </p:txBody>
      </p:sp>
    </p:spTree>
    <p:extLst>
      <p:ext uri="{BB962C8B-B14F-4D97-AF65-F5344CB8AC3E}">
        <p14:creationId xmlns:p14="http://schemas.microsoft.com/office/powerpoint/2010/main" val="326577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5</a:t>
            </a:fld>
            <a:endParaRPr lang="en-US"/>
          </a:p>
        </p:txBody>
      </p:sp>
    </p:spTree>
    <p:extLst>
      <p:ext uri="{BB962C8B-B14F-4D97-AF65-F5344CB8AC3E}">
        <p14:creationId xmlns:p14="http://schemas.microsoft.com/office/powerpoint/2010/main" val="182561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15</a:t>
            </a:fld>
            <a:endParaRPr lang="en-US"/>
          </a:p>
        </p:txBody>
      </p:sp>
    </p:spTree>
    <p:extLst>
      <p:ext uri="{BB962C8B-B14F-4D97-AF65-F5344CB8AC3E}">
        <p14:creationId xmlns:p14="http://schemas.microsoft.com/office/powerpoint/2010/main" val="3441014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16</a:t>
            </a:fld>
            <a:endParaRPr lang="en-US"/>
          </a:p>
        </p:txBody>
      </p:sp>
    </p:spTree>
    <p:extLst>
      <p:ext uri="{BB962C8B-B14F-4D97-AF65-F5344CB8AC3E}">
        <p14:creationId xmlns:p14="http://schemas.microsoft.com/office/powerpoint/2010/main" val="218687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17</a:t>
            </a:fld>
            <a:endParaRPr lang="en-US"/>
          </a:p>
        </p:txBody>
      </p:sp>
    </p:spTree>
    <p:extLst>
      <p:ext uri="{BB962C8B-B14F-4D97-AF65-F5344CB8AC3E}">
        <p14:creationId xmlns:p14="http://schemas.microsoft.com/office/powerpoint/2010/main" val="2806443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18</a:t>
            </a:fld>
            <a:endParaRPr lang="en-US"/>
          </a:p>
        </p:txBody>
      </p:sp>
    </p:spTree>
    <p:extLst>
      <p:ext uri="{BB962C8B-B14F-4D97-AF65-F5344CB8AC3E}">
        <p14:creationId xmlns:p14="http://schemas.microsoft.com/office/powerpoint/2010/main" val="106003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19</a:t>
            </a:fld>
            <a:endParaRPr lang="en-US"/>
          </a:p>
        </p:txBody>
      </p:sp>
    </p:spTree>
    <p:extLst>
      <p:ext uri="{BB962C8B-B14F-4D97-AF65-F5344CB8AC3E}">
        <p14:creationId xmlns:p14="http://schemas.microsoft.com/office/powerpoint/2010/main" val="2977767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20</a:t>
            </a:fld>
            <a:endParaRPr lang="en-US"/>
          </a:p>
        </p:txBody>
      </p:sp>
    </p:spTree>
    <p:extLst>
      <p:ext uri="{BB962C8B-B14F-4D97-AF65-F5344CB8AC3E}">
        <p14:creationId xmlns:p14="http://schemas.microsoft.com/office/powerpoint/2010/main" val="2861561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21</a:t>
            </a:fld>
            <a:endParaRPr lang="en-US"/>
          </a:p>
        </p:txBody>
      </p:sp>
    </p:spTree>
    <p:extLst>
      <p:ext uri="{BB962C8B-B14F-4D97-AF65-F5344CB8AC3E}">
        <p14:creationId xmlns:p14="http://schemas.microsoft.com/office/powerpoint/2010/main" val="101289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22</a:t>
            </a:fld>
            <a:endParaRPr lang="en-US"/>
          </a:p>
        </p:txBody>
      </p:sp>
    </p:spTree>
    <p:extLst>
      <p:ext uri="{BB962C8B-B14F-4D97-AF65-F5344CB8AC3E}">
        <p14:creationId xmlns:p14="http://schemas.microsoft.com/office/powerpoint/2010/main" val="336274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7</a:t>
            </a:fld>
            <a:endParaRPr lang="en-US"/>
          </a:p>
        </p:txBody>
      </p:sp>
    </p:spTree>
    <p:extLst>
      <p:ext uri="{BB962C8B-B14F-4D97-AF65-F5344CB8AC3E}">
        <p14:creationId xmlns:p14="http://schemas.microsoft.com/office/powerpoint/2010/main" val="131384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8</a:t>
            </a:fld>
            <a:endParaRPr lang="en-US"/>
          </a:p>
        </p:txBody>
      </p:sp>
    </p:spTree>
    <p:extLst>
      <p:ext uri="{BB962C8B-B14F-4D97-AF65-F5344CB8AC3E}">
        <p14:creationId xmlns:p14="http://schemas.microsoft.com/office/powerpoint/2010/main" val="214166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9</a:t>
            </a:fld>
            <a:endParaRPr lang="en-US"/>
          </a:p>
        </p:txBody>
      </p:sp>
    </p:spTree>
    <p:extLst>
      <p:ext uri="{BB962C8B-B14F-4D97-AF65-F5344CB8AC3E}">
        <p14:creationId xmlns:p14="http://schemas.microsoft.com/office/powerpoint/2010/main" val="237422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10</a:t>
            </a:fld>
            <a:endParaRPr lang="en-US"/>
          </a:p>
        </p:txBody>
      </p:sp>
    </p:spTree>
    <p:extLst>
      <p:ext uri="{BB962C8B-B14F-4D97-AF65-F5344CB8AC3E}">
        <p14:creationId xmlns:p14="http://schemas.microsoft.com/office/powerpoint/2010/main" val="88400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11</a:t>
            </a:fld>
            <a:endParaRPr lang="en-US"/>
          </a:p>
        </p:txBody>
      </p:sp>
    </p:spTree>
    <p:extLst>
      <p:ext uri="{BB962C8B-B14F-4D97-AF65-F5344CB8AC3E}">
        <p14:creationId xmlns:p14="http://schemas.microsoft.com/office/powerpoint/2010/main" val="267968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12</a:t>
            </a:fld>
            <a:endParaRPr lang="en-US"/>
          </a:p>
        </p:txBody>
      </p:sp>
    </p:spTree>
    <p:extLst>
      <p:ext uri="{BB962C8B-B14F-4D97-AF65-F5344CB8AC3E}">
        <p14:creationId xmlns:p14="http://schemas.microsoft.com/office/powerpoint/2010/main" val="165960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13</a:t>
            </a:fld>
            <a:endParaRPr lang="en-US"/>
          </a:p>
        </p:txBody>
      </p:sp>
    </p:spTree>
    <p:extLst>
      <p:ext uri="{BB962C8B-B14F-4D97-AF65-F5344CB8AC3E}">
        <p14:creationId xmlns:p14="http://schemas.microsoft.com/office/powerpoint/2010/main" val="27536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079-B1F0-425C-AA33-D909ABF7D708}" type="slidenum">
              <a:rPr lang="en-US" smtClean="0"/>
              <a:t>14</a:t>
            </a:fld>
            <a:endParaRPr lang="en-US"/>
          </a:p>
        </p:txBody>
      </p:sp>
    </p:spTree>
    <p:extLst>
      <p:ext uri="{BB962C8B-B14F-4D97-AF65-F5344CB8AC3E}">
        <p14:creationId xmlns:p14="http://schemas.microsoft.com/office/powerpoint/2010/main" val="167841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microsoft.com/office/2007/relationships/hdphoto" Target="../media/hdphoto3.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microsoft.com/office/2007/relationships/hdphoto" Target="../media/hdphoto4.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microsoft.com/office/2007/relationships/hdphoto" Target="../media/hdphoto4.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B3D07E-D7ED-4C3E-9C0B-4977D10DF00F}"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255874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B3D07E-D7ED-4C3E-9C0B-4977D10DF00F}"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284880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B3D07E-D7ED-4C3E-9C0B-4977D10DF00F}"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2817797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reserve="1">
  <p:cSld name="1_Title + 2 columns">
    <p:spTree>
      <p:nvGrpSpPr>
        <p:cNvPr id="1" name="Shape 26"/>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rot="16200000">
            <a:off x="2667001" y="-2667002"/>
            <a:ext cx="6857999" cy="12192001"/>
          </a:xfrm>
          <a:prstGeom prst="rect">
            <a:avLst/>
          </a:prstGeom>
        </p:spPr>
      </p:pic>
      <p:sp>
        <p:nvSpPr>
          <p:cNvPr id="27" name="Shape 27"/>
          <p:cNvSpPr txBox="1">
            <a:spLocks noGrp="1"/>
          </p:cNvSpPr>
          <p:nvPr>
            <p:ph type="title"/>
          </p:nvPr>
        </p:nvSpPr>
        <p:spPr>
          <a:xfrm>
            <a:off x="1125900" y="563333"/>
            <a:ext cx="4302400" cy="1143200"/>
          </a:xfrm>
          <a:prstGeom prst="rect">
            <a:avLst/>
          </a:prstGeom>
        </p:spPr>
        <p:txBody>
          <a:bodyPr wrap="square" lIns="91425" tIns="91425" rIns="91425" bIns="91425" anchor="t" anchorCtr="0"/>
          <a:lstStyle>
            <a:lvl1pPr lvl="0">
              <a:spcBef>
                <a:spcPts val="0"/>
              </a:spcBef>
              <a:buSzPts val="2600"/>
              <a:buNone/>
              <a:defRPr/>
            </a:lvl1pPr>
            <a:lvl2pPr lvl="1">
              <a:spcBef>
                <a:spcPts val="0"/>
              </a:spcBef>
              <a:buSzPts val="2600"/>
              <a:buNone/>
              <a:defRPr/>
            </a:lvl2pPr>
            <a:lvl3pPr lvl="2">
              <a:spcBef>
                <a:spcPts val="0"/>
              </a:spcBef>
              <a:buSzPts val="2600"/>
              <a:buNone/>
              <a:defRPr/>
            </a:lvl3pPr>
            <a:lvl4pPr lvl="3">
              <a:spcBef>
                <a:spcPts val="0"/>
              </a:spcBef>
              <a:buSzPts val="2600"/>
              <a:buNone/>
              <a:defRPr/>
            </a:lvl4pPr>
            <a:lvl5pPr lvl="4">
              <a:spcBef>
                <a:spcPts val="0"/>
              </a:spcBef>
              <a:buSzPts val="2600"/>
              <a:buNone/>
              <a:defRPr/>
            </a:lvl5pPr>
            <a:lvl6pPr lvl="5">
              <a:spcBef>
                <a:spcPts val="0"/>
              </a:spcBef>
              <a:buSzPts val="2600"/>
              <a:buNone/>
              <a:defRPr/>
            </a:lvl6pPr>
            <a:lvl7pPr lvl="6">
              <a:spcBef>
                <a:spcPts val="0"/>
              </a:spcBef>
              <a:buSzPts val="2600"/>
              <a:buNone/>
              <a:defRPr/>
            </a:lvl7pPr>
            <a:lvl8pPr lvl="7">
              <a:spcBef>
                <a:spcPts val="0"/>
              </a:spcBef>
              <a:buSzPts val="2600"/>
              <a:buNone/>
              <a:defRPr/>
            </a:lvl8pPr>
            <a:lvl9pPr lvl="8">
              <a:spcBef>
                <a:spcPts val="0"/>
              </a:spcBef>
              <a:buSzPts val="2600"/>
              <a:buNone/>
              <a:defRPr/>
            </a:lvl9pPr>
          </a:lstStyle>
          <a:p>
            <a:endParaRPr/>
          </a:p>
        </p:txBody>
      </p:sp>
      <p:sp>
        <p:nvSpPr>
          <p:cNvPr id="28" name="Shape 28"/>
          <p:cNvSpPr txBox="1">
            <a:spLocks noGrp="1"/>
          </p:cNvSpPr>
          <p:nvPr>
            <p:ph type="body" idx="1"/>
          </p:nvPr>
        </p:nvSpPr>
        <p:spPr>
          <a:xfrm>
            <a:off x="1125900" y="2112933"/>
            <a:ext cx="4356400" cy="42920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9" name="Shape 29"/>
          <p:cNvSpPr txBox="1">
            <a:spLocks noGrp="1"/>
          </p:cNvSpPr>
          <p:nvPr>
            <p:ph type="body" idx="2"/>
          </p:nvPr>
        </p:nvSpPr>
        <p:spPr>
          <a:xfrm>
            <a:off x="5744664" y="2112933"/>
            <a:ext cx="4356400" cy="42920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30" name="Shape 30"/>
          <p:cNvSpPr/>
          <p:nvPr/>
        </p:nvSpPr>
        <p:spPr>
          <a:xfrm>
            <a:off x="772000" y="772000"/>
            <a:ext cx="72400" cy="900800"/>
          </a:xfrm>
          <a:prstGeom prst="rect">
            <a:avLst/>
          </a:prstGeom>
          <a:solidFill>
            <a:schemeClr val="accent1">
              <a:lumMod val="50000"/>
            </a:schemeClr>
          </a:solidFill>
          <a:ln>
            <a:noFill/>
          </a:ln>
        </p:spPr>
        <p:txBody>
          <a:bodyPr wrap="square" lIns="121900" tIns="121900" rIns="121900" bIns="121900" anchor="ctr" anchorCtr="0">
            <a:noAutofit/>
          </a:bodyPr>
          <a:lstStyle/>
          <a:p>
            <a:pPr marL="0" lvl="0" indent="0">
              <a:spcBef>
                <a:spcPts val="0"/>
              </a:spcBef>
              <a:buNone/>
            </a:pPr>
            <a:endParaRPr sz="240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63908" y="1"/>
            <a:ext cx="2328091" cy="874642"/>
          </a:xfrm>
          <a:prstGeom prst="rect">
            <a:avLst/>
          </a:prstGeom>
        </p:spPr>
      </p:pic>
    </p:spTree>
    <p:custDataLst>
      <p:tags r:id="rId1"/>
    </p:custDataLst>
    <p:extLst>
      <p:ext uri="{BB962C8B-B14F-4D97-AF65-F5344CB8AC3E}">
        <p14:creationId xmlns:p14="http://schemas.microsoft.com/office/powerpoint/2010/main" val="35818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2_Title + 1 column">
    <p:spTree>
      <p:nvGrpSpPr>
        <p:cNvPr id="1" name="Shape 21"/>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rot="16200000">
            <a:off x="2666999" y="-2667003"/>
            <a:ext cx="6858001" cy="12191999"/>
          </a:xfrm>
          <a:prstGeom prst="rect">
            <a:avLst/>
          </a:prstGeom>
        </p:spPr>
      </p:pic>
      <p:sp>
        <p:nvSpPr>
          <p:cNvPr id="22" name="Shape 22"/>
          <p:cNvSpPr txBox="1">
            <a:spLocks noGrp="1"/>
          </p:cNvSpPr>
          <p:nvPr>
            <p:ph type="title"/>
          </p:nvPr>
        </p:nvSpPr>
        <p:spPr>
          <a:xfrm>
            <a:off x="1125900" y="563333"/>
            <a:ext cx="4302400" cy="1143200"/>
          </a:xfrm>
          <a:prstGeom prst="rect">
            <a:avLst/>
          </a:prstGeom>
        </p:spPr>
        <p:txBody>
          <a:bodyPr wrap="square" lIns="91425" tIns="91425" rIns="91425" bIns="91425" anchor="t" anchorCtr="0"/>
          <a:lstStyle>
            <a:lvl1pPr lvl="0">
              <a:spcBef>
                <a:spcPts val="0"/>
              </a:spcBef>
              <a:buSzPts val="2600"/>
              <a:buNone/>
              <a:defRPr/>
            </a:lvl1pPr>
            <a:lvl2pPr lvl="1">
              <a:spcBef>
                <a:spcPts val="0"/>
              </a:spcBef>
              <a:buSzPts val="2600"/>
              <a:buNone/>
              <a:defRPr/>
            </a:lvl2pPr>
            <a:lvl3pPr lvl="2">
              <a:spcBef>
                <a:spcPts val="0"/>
              </a:spcBef>
              <a:buSzPts val="2600"/>
              <a:buNone/>
              <a:defRPr/>
            </a:lvl3pPr>
            <a:lvl4pPr lvl="3">
              <a:spcBef>
                <a:spcPts val="0"/>
              </a:spcBef>
              <a:buSzPts val="2600"/>
              <a:buNone/>
              <a:defRPr/>
            </a:lvl4pPr>
            <a:lvl5pPr lvl="4">
              <a:spcBef>
                <a:spcPts val="0"/>
              </a:spcBef>
              <a:buSzPts val="2600"/>
              <a:buNone/>
              <a:defRPr/>
            </a:lvl5pPr>
            <a:lvl6pPr lvl="5">
              <a:spcBef>
                <a:spcPts val="0"/>
              </a:spcBef>
              <a:buSzPts val="2600"/>
              <a:buNone/>
              <a:defRPr/>
            </a:lvl6pPr>
            <a:lvl7pPr lvl="6">
              <a:spcBef>
                <a:spcPts val="0"/>
              </a:spcBef>
              <a:buSzPts val="2600"/>
              <a:buNone/>
              <a:defRPr/>
            </a:lvl7pPr>
            <a:lvl8pPr lvl="7">
              <a:spcBef>
                <a:spcPts val="0"/>
              </a:spcBef>
              <a:buSzPts val="2600"/>
              <a:buNone/>
              <a:defRPr/>
            </a:lvl8pPr>
            <a:lvl9pPr lvl="8">
              <a:spcBef>
                <a:spcPts val="0"/>
              </a:spcBef>
              <a:buSzPts val="2600"/>
              <a:buNone/>
              <a:defRPr/>
            </a:lvl9pPr>
          </a:lstStyle>
          <a:p>
            <a:endParaRPr/>
          </a:p>
        </p:txBody>
      </p:sp>
      <p:sp>
        <p:nvSpPr>
          <p:cNvPr id="23" name="Shape 23"/>
          <p:cNvSpPr txBox="1">
            <a:spLocks noGrp="1"/>
          </p:cNvSpPr>
          <p:nvPr>
            <p:ph type="body" idx="1"/>
          </p:nvPr>
        </p:nvSpPr>
        <p:spPr>
          <a:xfrm>
            <a:off x="1125900" y="2115100"/>
            <a:ext cx="7962000" cy="41980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4" name="Shape 24"/>
          <p:cNvSpPr/>
          <p:nvPr/>
        </p:nvSpPr>
        <p:spPr>
          <a:xfrm>
            <a:off x="772000" y="772000"/>
            <a:ext cx="72400" cy="900800"/>
          </a:xfrm>
          <a:prstGeom prst="rect">
            <a:avLst/>
          </a:prstGeom>
          <a:solidFill>
            <a:schemeClr val="accent1">
              <a:lumMod val="50000"/>
            </a:schemeClr>
          </a:solidFill>
          <a:ln>
            <a:noFill/>
          </a:ln>
        </p:spPr>
        <p:txBody>
          <a:bodyPr wrap="square" lIns="121900" tIns="121900" rIns="121900" bIns="121900" anchor="ctr" anchorCtr="0">
            <a:noAutofit/>
          </a:bodyPr>
          <a:lstStyle/>
          <a:p>
            <a:pPr marL="0" lvl="0" indent="0">
              <a:spcBef>
                <a:spcPts val="0"/>
              </a:spcBef>
              <a:buNone/>
            </a:pPr>
            <a:endParaRPr sz="2400"/>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63908" y="1"/>
            <a:ext cx="2328091" cy="874642"/>
          </a:xfrm>
          <a:prstGeom prst="rect">
            <a:avLst/>
          </a:prstGeom>
        </p:spPr>
      </p:pic>
    </p:spTree>
    <p:custDataLst>
      <p:tags r:id="rId1"/>
    </p:custDataLst>
    <p:extLst>
      <p:ext uri="{BB962C8B-B14F-4D97-AF65-F5344CB8AC3E}">
        <p14:creationId xmlns:p14="http://schemas.microsoft.com/office/powerpoint/2010/main" val="186176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3_Title + 1 column">
    <p:spTree>
      <p:nvGrpSpPr>
        <p:cNvPr id="1" name="Shape 21"/>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2" name="Shape 22"/>
          <p:cNvSpPr txBox="1">
            <a:spLocks noGrp="1"/>
          </p:cNvSpPr>
          <p:nvPr>
            <p:ph type="title"/>
          </p:nvPr>
        </p:nvSpPr>
        <p:spPr>
          <a:xfrm>
            <a:off x="1125900" y="563333"/>
            <a:ext cx="4302400" cy="1143200"/>
          </a:xfrm>
          <a:prstGeom prst="rect">
            <a:avLst/>
          </a:prstGeom>
        </p:spPr>
        <p:txBody>
          <a:bodyPr wrap="square" lIns="91425" tIns="91425" rIns="91425" bIns="91425" anchor="t" anchorCtr="0"/>
          <a:lstStyle>
            <a:lvl1pPr lvl="0">
              <a:spcBef>
                <a:spcPts val="0"/>
              </a:spcBef>
              <a:buSzPts val="2600"/>
              <a:buNone/>
              <a:defRPr/>
            </a:lvl1pPr>
            <a:lvl2pPr lvl="1">
              <a:spcBef>
                <a:spcPts val="0"/>
              </a:spcBef>
              <a:buSzPts val="2600"/>
              <a:buNone/>
              <a:defRPr/>
            </a:lvl2pPr>
            <a:lvl3pPr lvl="2">
              <a:spcBef>
                <a:spcPts val="0"/>
              </a:spcBef>
              <a:buSzPts val="2600"/>
              <a:buNone/>
              <a:defRPr/>
            </a:lvl3pPr>
            <a:lvl4pPr lvl="3">
              <a:spcBef>
                <a:spcPts val="0"/>
              </a:spcBef>
              <a:buSzPts val="2600"/>
              <a:buNone/>
              <a:defRPr/>
            </a:lvl4pPr>
            <a:lvl5pPr lvl="4">
              <a:spcBef>
                <a:spcPts val="0"/>
              </a:spcBef>
              <a:buSzPts val="2600"/>
              <a:buNone/>
              <a:defRPr/>
            </a:lvl5pPr>
            <a:lvl6pPr lvl="5">
              <a:spcBef>
                <a:spcPts val="0"/>
              </a:spcBef>
              <a:buSzPts val="2600"/>
              <a:buNone/>
              <a:defRPr/>
            </a:lvl6pPr>
            <a:lvl7pPr lvl="6">
              <a:spcBef>
                <a:spcPts val="0"/>
              </a:spcBef>
              <a:buSzPts val="2600"/>
              <a:buNone/>
              <a:defRPr/>
            </a:lvl7pPr>
            <a:lvl8pPr lvl="7">
              <a:spcBef>
                <a:spcPts val="0"/>
              </a:spcBef>
              <a:buSzPts val="2600"/>
              <a:buNone/>
              <a:defRPr/>
            </a:lvl8pPr>
            <a:lvl9pPr lvl="8">
              <a:spcBef>
                <a:spcPts val="0"/>
              </a:spcBef>
              <a:buSzPts val="2600"/>
              <a:buNone/>
              <a:defRPr/>
            </a:lvl9pPr>
          </a:lstStyle>
          <a:p>
            <a:endParaRPr/>
          </a:p>
        </p:txBody>
      </p:sp>
      <p:sp>
        <p:nvSpPr>
          <p:cNvPr id="23" name="Shape 23"/>
          <p:cNvSpPr txBox="1">
            <a:spLocks noGrp="1"/>
          </p:cNvSpPr>
          <p:nvPr>
            <p:ph type="body" idx="1"/>
          </p:nvPr>
        </p:nvSpPr>
        <p:spPr>
          <a:xfrm>
            <a:off x="1125900" y="2115100"/>
            <a:ext cx="7962000" cy="41980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4" name="Shape 24"/>
          <p:cNvSpPr/>
          <p:nvPr/>
        </p:nvSpPr>
        <p:spPr>
          <a:xfrm>
            <a:off x="772000" y="772000"/>
            <a:ext cx="72400" cy="900800"/>
          </a:xfrm>
          <a:prstGeom prst="rect">
            <a:avLst/>
          </a:prstGeom>
          <a:solidFill>
            <a:schemeClr val="accent1">
              <a:lumMod val="50000"/>
            </a:schemeClr>
          </a:solidFill>
          <a:ln>
            <a:noFill/>
          </a:ln>
        </p:spPr>
        <p:txBody>
          <a:bodyPr wrap="square" lIns="121900" tIns="121900" rIns="121900" bIns="121900" anchor="ctr" anchorCtr="0">
            <a:noAutofit/>
          </a:bodyPr>
          <a:lstStyle/>
          <a:p>
            <a:pPr marL="0" lvl="0" indent="0">
              <a:spcBef>
                <a:spcPts val="0"/>
              </a:spcBef>
              <a:buNone/>
            </a:pPr>
            <a:endParaRPr sz="240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63908" y="1"/>
            <a:ext cx="2328091" cy="874642"/>
          </a:xfrm>
          <a:prstGeom prst="rect">
            <a:avLst/>
          </a:prstGeom>
        </p:spPr>
      </p:pic>
    </p:spTree>
    <p:custDataLst>
      <p:tags r:id="rId1"/>
    </p:custDataLst>
    <p:extLst>
      <p:ext uri="{BB962C8B-B14F-4D97-AF65-F5344CB8AC3E}">
        <p14:creationId xmlns:p14="http://schemas.microsoft.com/office/powerpoint/2010/main" val="3108145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1_Title + 1 column">
    <p:spTree>
      <p:nvGrpSpPr>
        <p:cNvPr id="1" name="Shape 21"/>
        <p:cNvGrpSpPr/>
        <p:nvPr/>
      </p:nvGrpSpPr>
      <p:grpSpPr>
        <a:xfrm>
          <a:off x="0" y="0"/>
          <a:ext cx="0" cy="0"/>
          <a:chOff x="0" y="0"/>
          <a:chExt cx="0" cy="0"/>
        </a:xfrm>
      </p:grpSpPr>
      <p:pic>
        <p:nvPicPr>
          <p:cNvPr id="7" name="Picture 6"/>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flipH="1" flipV="1">
            <a:off x="-1" y="0"/>
            <a:ext cx="12191999" cy="6858000"/>
          </a:xfrm>
          <a:prstGeom prst="rect">
            <a:avLst/>
          </a:prstGeom>
        </p:spPr>
      </p:pic>
      <p:sp>
        <p:nvSpPr>
          <p:cNvPr id="22" name="Shape 22"/>
          <p:cNvSpPr txBox="1">
            <a:spLocks noGrp="1"/>
          </p:cNvSpPr>
          <p:nvPr>
            <p:ph type="title"/>
          </p:nvPr>
        </p:nvSpPr>
        <p:spPr>
          <a:xfrm>
            <a:off x="1125900" y="563333"/>
            <a:ext cx="4302400" cy="1143200"/>
          </a:xfrm>
          <a:prstGeom prst="rect">
            <a:avLst/>
          </a:prstGeom>
        </p:spPr>
        <p:txBody>
          <a:bodyPr wrap="square" lIns="91425" tIns="91425" rIns="91425" bIns="91425" anchor="t" anchorCtr="0"/>
          <a:lstStyle>
            <a:lvl1pPr lvl="0">
              <a:spcBef>
                <a:spcPts val="0"/>
              </a:spcBef>
              <a:buSzPts val="2600"/>
              <a:buNone/>
              <a:defRPr>
                <a:latin typeface="Microsoft YaHei UI" panose="020B0503020204020204" pitchFamily="34" charset="-122"/>
                <a:ea typeface="Microsoft YaHei UI" panose="020B0503020204020204" pitchFamily="34" charset="-122"/>
              </a:defRPr>
            </a:lvl1pPr>
            <a:lvl2pPr lvl="1">
              <a:spcBef>
                <a:spcPts val="0"/>
              </a:spcBef>
              <a:buSzPts val="2600"/>
              <a:buNone/>
              <a:defRPr/>
            </a:lvl2pPr>
            <a:lvl3pPr lvl="2">
              <a:spcBef>
                <a:spcPts val="0"/>
              </a:spcBef>
              <a:buSzPts val="2600"/>
              <a:buNone/>
              <a:defRPr/>
            </a:lvl3pPr>
            <a:lvl4pPr lvl="3">
              <a:spcBef>
                <a:spcPts val="0"/>
              </a:spcBef>
              <a:buSzPts val="2600"/>
              <a:buNone/>
              <a:defRPr/>
            </a:lvl4pPr>
            <a:lvl5pPr lvl="4">
              <a:spcBef>
                <a:spcPts val="0"/>
              </a:spcBef>
              <a:buSzPts val="2600"/>
              <a:buNone/>
              <a:defRPr/>
            </a:lvl5pPr>
            <a:lvl6pPr lvl="5">
              <a:spcBef>
                <a:spcPts val="0"/>
              </a:spcBef>
              <a:buSzPts val="2600"/>
              <a:buNone/>
              <a:defRPr/>
            </a:lvl6pPr>
            <a:lvl7pPr lvl="6">
              <a:spcBef>
                <a:spcPts val="0"/>
              </a:spcBef>
              <a:buSzPts val="2600"/>
              <a:buNone/>
              <a:defRPr/>
            </a:lvl7pPr>
            <a:lvl8pPr lvl="7">
              <a:spcBef>
                <a:spcPts val="0"/>
              </a:spcBef>
              <a:buSzPts val="2600"/>
              <a:buNone/>
              <a:defRPr/>
            </a:lvl8pPr>
            <a:lvl9pPr lvl="8">
              <a:spcBef>
                <a:spcPts val="0"/>
              </a:spcBef>
              <a:buSzPts val="2600"/>
              <a:buNone/>
              <a:defRPr/>
            </a:lvl9pPr>
          </a:lstStyle>
          <a:p>
            <a:endParaRPr dirty="0"/>
          </a:p>
        </p:txBody>
      </p:sp>
      <p:sp>
        <p:nvSpPr>
          <p:cNvPr id="23" name="Shape 23"/>
          <p:cNvSpPr txBox="1">
            <a:spLocks noGrp="1"/>
          </p:cNvSpPr>
          <p:nvPr>
            <p:ph type="body" idx="1"/>
          </p:nvPr>
        </p:nvSpPr>
        <p:spPr>
          <a:xfrm>
            <a:off x="1125900" y="2115100"/>
            <a:ext cx="7962000" cy="41980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4" name="Shape 24"/>
          <p:cNvSpPr/>
          <p:nvPr/>
        </p:nvSpPr>
        <p:spPr>
          <a:xfrm>
            <a:off x="772000" y="772000"/>
            <a:ext cx="72400" cy="900800"/>
          </a:xfrm>
          <a:prstGeom prst="rect">
            <a:avLst/>
          </a:prstGeom>
          <a:solidFill>
            <a:schemeClr val="accent1">
              <a:lumMod val="50000"/>
            </a:schemeClr>
          </a:solidFill>
          <a:ln>
            <a:noFill/>
          </a:ln>
        </p:spPr>
        <p:txBody>
          <a:bodyPr wrap="square" lIns="121900" tIns="121900" rIns="121900" bIns="121900" anchor="ctr" anchorCtr="0">
            <a:noAutofit/>
          </a:bodyPr>
          <a:lstStyle/>
          <a:p>
            <a:pPr marL="0" lvl="0" indent="0">
              <a:spcBef>
                <a:spcPts val="0"/>
              </a:spcBef>
              <a:buNone/>
            </a:pPr>
            <a:endParaRPr sz="240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63908" y="1"/>
            <a:ext cx="2328091" cy="874642"/>
          </a:xfrm>
          <a:prstGeom prst="rect">
            <a:avLst/>
          </a:prstGeom>
        </p:spPr>
      </p:pic>
    </p:spTree>
    <p:custDataLst>
      <p:tags r:id="rId1"/>
    </p:custDataLst>
    <p:extLst>
      <p:ext uri="{BB962C8B-B14F-4D97-AF65-F5344CB8AC3E}">
        <p14:creationId xmlns:p14="http://schemas.microsoft.com/office/powerpoint/2010/main" val="2212300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4_Title + 1 column">
    <p:spTree>
      <p:nvGrpSpPr>
        <p:cNvPr id="1" name="Shape 21"/>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flipH="1" flipV="1">
            <a:off x="-1" y="0"/>
            <a:ext cx="12191999" cy="6858000"/>
          </a:xfrm>
          <a:prstGeom prst="rect">
            <a:avLst/>
          </a:prstGeom>
        </p:spPr>
      </p:pic>
      <p:sp>
        <p:nvSpPr>
          <p:cNvPr id="22" name="Shape 22"/>
          <p:cNvSpPr txBox="1">
            <a:spLocks noGrp="1"/>
          </p:cNvSpPr>
          <p:nvPr>
            <p:ph type="title"/>
          </p:nvPr>
        </p:nvSpPr>
        <p:spPr>
          <a:xfrm>
            <a:off x="1125900" y="563333"/>
            <a:ext cx="4302400" cy="1143200"/>
          </a:xfrm>
          <a:prstGeom prst="rect">
            <a:avLst/>
          </a:prstGeom>
        </p:spPr>
        <p:txBody>
          <a:bodyPr wrap="square" lIns="91425" tIns="91425" rIns="91425" bIns="91425" anchor="t" anchorCtr="0"/>
          <a:lstStyle>
            <a:lvl1pPr lvl="0">
              <a:spcBef>
                <a:spcPts val="0"/>
              </a:spcBef>
              <a:buSzPts val="2600"/>
              <a:buNone/>
              <a:defRPr/>
            </a:lvl1pPr>
            <a:lvl2pPr lvl="1">
              <a:spcBef>
                <a:spcPts val="0"/>
              </a:spcBef>
              <a:buSzPts val="2600"/>
              <a:buNone/>
              <a:defRPr/>
            </a:lvl2pPr>
            <a:lvl3pPr lvl="2">
              <a:spcBef>
                <a:spcPts val="0"/>
              </a:spcBef>
              <a:buSzPts val="2600"/>
              <a:buNone/>
              <a:defRPr/>
            </a:lvl3pPr>
            <a:lvl4pPr lvl="3">
              <a:spcBef>
                <a:spcPts val="0"/>
              </a:spcBef>
              <a:buSzPts val="2600"/>
              <a:buNone/>
              <a:defRPr/>
            </a:lvl4pPr>
            <a:lvl5pPr lvl="4">
              <a:spcBef>
                <a:spcPts val="0"/>
              </a:spcBef>
              <a:buSzPts val="2600"/>
              <a:buNone/>
              <a:defRPr/>
            </a:lvl5pPr>
            <a:lvl6pPr lvl="5">
              <a:spcBef>
                <a:spcPts val="0"/>
              </a:spcBef>
              <a:buSzPts val="2600"/>
              <a:buNone/>
              <a:defRPr/>
            </a:lvl6pPr>
            <a:lvl7pPr lvl="6">
              <a:spcBef>
                <a:spcPts val="0"/>
              </a:spcBef>
              <a:buSzPts val="2600"/>
              <a:buNone/>
              <a:defRPr/>
            </a:lvl7pPr>
            <a:lvl8pPr lvl="7">
              <a:spcBef>
                <a:spcPts val="0"/>
              </a:spcBef>
              <a:buSzPts val="2600"/>
              <a:buNone/>
              <a:defRPr/>
            </a:lvl8pPr>
            <a:lvl9pPr lvl="8">
              <a:spcBef>
                <a:spcPts val="0"/>
              </a:spcBef>
              <a:buSzPts val="2600"/>
              <a:buNone/>
              <a:defRPr/>
            </a:lvl9pPr>
          </a:lstStyle>
          <a:p>
            <a:endParaRPr/>
          </a:p>
        </p:txBody>
      </p:sp>
      <p:sp>
        <p:nvSpPr>
          <p:cNvPr id="23" name="Shape 23"/>
          <p:cNvSpPr txBox="1">
            <a:spLocks noGrp="1"/>
          </p:cNvSpPr>
          <p:nvPr>
            <p:ph type="body" idx="1"/>
          </p:nvPr>
        </p:nvSpPr>
        <p:spPr>
          <a:xfrm>
            <a:off x="1125900" y="2115100"/>
            <a:ext cx="7962000" cy="41980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4" name="Shape 24"/>
          <p:cNvSpPr/>
          <p:nvPr/>
        </p:nvSpPr>
        <p:spPr>
          <a:xfrm>
            <a:off x="772000" y="772000"/>
            <a:ext cx="72400" cy="900800"/>
          </a:xfrm>
          <a:prstGeom prst="rect">
            <a:avLst/>
          </a:prstGeom>
          <a:solidFill>
            <a:schemeClr val="accent1">
              <a:lumMod val="50000"/>
            </a:schemeClr>
          </a:solidFill>
          <a:ln>
            <a:noFill/>
          </a:ln>
        </p:spPr>
        <p:txBody>
          <a:bodyPr wrap="square" lIns="121900" tIns="121900" rIns="121900" bIns="121900" anchor="ctr" anchorCtr="0">
            <a:noAutofit/>
          </a:bodyPr>
          <a:lstStyle/>
          <a:p>
            <a:pPr marL="0" lvl="0" indent="0">
              <a:spcBef>
                <a:spcPts val="0"/>
              </a:spcBef>
              <a:buNone/>
            </a:pPr>
            <a:endParaRPr sz="240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63908" y="1"/>
            <a:ext cx="2328091" cy="874642"/>
          </a:xfrm>
          <a:prstGeom prst="rect">
            <a:avLst/>
          </a:prstGeom>
        </p:spPr>
      </p:pic>
    </p:spTree>
    <p:custDataLst>
      <p:tags r:id="rId1"/>
    </p:custDataLst>
    <p:extLst>
      <p:ext uri="{BB962C8B-B14F-4D97-AF65-F5344CB8AC3E}">
        <p14:creationId xmlns:p14="http://schemas.microsoft.com/office/powerpoint/2010/main" val="305517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B3D07E-D7ED-4C3E-9C0B-4977D10DF00F}"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113409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B3D07E-D7ED-4C3E-9C0B-4977D10DF00F}"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2636706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B3D07E-D7ED-4C3E-9C0B-4977D10DF00F}" type="datetimeFigureOut">
              <a:rPr lang="en-US" smtClean="0"/>
              <a:t>8/10/2018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34701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B3D07E-D7ED-4C3E-9C0B-4977D10DF00F}" type="datetimeFigureOut">
              <a:rPr lang="en-US" smtClean="0"/>
              <a:t>8/10/2018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194225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flipV="1">
            <a:off x="0" y="-2"/>
            <a:ext cx="12191999" cy="6858001"/>
          </a:xfrm>
          <a:prstGeom prst="rect">
            <a:avLst/>
          </a:prstGeom>
        </p:spPr>
      </p:pic>
      <p:sp>
        <p:nvSpPr>
          <p:cNvPr id="2" name="Title 1"/>
          <p:cNvSpPr>
            <a:spLocks noGrp="1"/>
          </p:cNvSpPr>
          <p:nvPr>
            <p:ph type="title"/>
          </p:nvPr>
        </p:nvSpPr>
        <p:spPr/>
        <p:txBody>
          <a:bodyPr/>
          <a:lstStyle>
            <a:lvl1pPr>
              <a:defRPr>
                <a:latin typeface="Microsoft YaHei UI" panose="020B0503020204020204" pitchFamily="34" charset="-122"/>
                <a:ea typeface="Microsoft YaHei UI" panose="020B0503020204020204" pitchFamily="34" charset="-122"/>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3B3D07E-D7ED-4C3E-9C0B-4977D10DF00F}" type="datetimeFigureOut">
              <a:rPr lang="en-US" smtClean="0"/>
              <a:t>8/10/2018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3F5BFB-86C2-482F-BE1D-6499663ED9CE}" type="slidenum">
              <a:rPr lang="en-US" smtClean="0"/>
              <a:t>‹#›</a:t>
            </a:fld>
            <a:endParaRPr lang="en-US"/>
          </a:p>
        </p:txBody>
      </p:sp>
      <p:sp>
        <p:nvSpPr>
          <p:cNvPr id="6" name="Shape 24"/>
          <p:cNvSpPr/>
          <p:nvPr userDrawn="1"/>
        </p:nvSpPr>
        <p:spPr>
          <a:xfrm>
            <a:off x="662272" y="670560"/>
            <a:ext cx="72400" cy="900800"/>
          </a:xfrm>
          <a:prstGeom prst="rect">
            <a:avLst/>
          </a:prstGeom>
          <a:solidFill>
            <a:schemeClr val="accent1">
              <a:lumMod val="50000"/>
            </a:schemeClr>
          </a:solidFill>
          <a:ln>
            <a:noFill/>
          </a:ln>
        </p:spPr>
        <p:txBody>
          <a:bodyPr wrap="square" lIns="121900" tIns="121900" rIns="121900" bIns="121900" anchor="ctr" anchorCtr="0">
            <a:noAutofit/>
          </a:bodyPr>
          <a:lstStyle/>
          <a:p>
            <a:pPr marL="0" lvl="0" indent="0">
              <a:spcBef>
                <a:spcPts val="0"/>
              </a:spcBef>
              <a:buNone/>
            </a:pPr>
            <a:endParaRPr sz="240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63908" y="1"/>
            <a:ext cx="2328091" cy="874642"/>
          </a:xfrm>
          <a:prstGeom prst="rect">
            <a:avLst/>
          </a:prstGeom>
        </p:spPr>
      </p:pic>
    </p:spTree>
    <p:custDataLst>
      <p:tags r:id="rId1"/>
    </p:custDataLst>
    <p:extLst>
      <p:ext uri="{BB962C8B-B14F-4D97-AF65-F5344CB8AC3E}">
        <p14:creationId xmlns:p14="http://schemas.microsoft.com/office/powerpoint/2010/main" val="40085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3D07E-D7ED-4C3E-9C0B-4977D10DF00F}" type="datetimeFigureOut">
              <a:rPr lang="en-US" smtClean="0"/>
              <a:t>8/10/2018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3F5BFB-86C2-482F-BE1D-6499663ED9CE}" type="slidenum">
              <a:rPr lang="en-US" smtClean="0"/>
              <a:t>‹#›</a:t>
            </a:fld>
            <a:endParaRPr lang="en-US"/>
          </a:p>
        </p:txBody>
      </p:sp>
    </p:spTree>
    <p:custDataLst>
      <p:tags r:id="rId1"/>
    </p:custDataLst>
    <p:extLst>
      <p:ext uri="{BB962C8B-B14F-4D97-AF65-F5344CB8AC3E}">
        <p14:creationId xmlns:p14="http://schemas.microsoft.com/office/powerpoint/2010/main" val="414567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B3D07E-D7ED-4C3E-9C0B-4977D10DF00F}" type="datetimeFigureOut">
              <a:rPr lang="en-US" smtClean="0"/>
              <a:t>8/10/2018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274814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B3D07E-D7ED-4C3E-9C0B-4977D10DF00F}" type="datetimeFigureOut">
              <a:rPr lang="en-US" smtClean="0"/>
              <a:t>8/10/2018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F5BFB-86C2-482F-BE1D-6499663ED9CE}" type="slidenum">
              <a:rPr lang="en-US" smtClean="0"/>
              <a:t>‹#›</a:t>
            </a:fld>
            <a:endParaRPr lang="en-US"/>
          </a:p>
        </p:txBody>
      </p:sp>
    </p:spTree>
    <p:extLst>
      <p:ext uri="{BB962C8B-B14F-4D97-AF65-F5344CB8AC3E}">
        <p14:creationId xmlns:p14="http://schemas.microsoft.com/office/powerpoint/2010/main" val="162960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3D07E-D7ED-4C3E-9C0B-4977D10DF00F}" type="datetimeFigureOut">
              <a:rPr lang="en-US" smtClean="0"/>
              <a:t>8/10/2018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F5BFB-86C2-482F-BE1D-6499663ED9CE}" type="slidenum">
              <a:rPr lang="en-US" smtClean="0"/>
              <a:t>‹#›</a:t>
            </a:fld>
            <a:endParaRPr lang="en-US"/>
          </a:p>
        </p:txBody>
      </p:sp>
    </p:spTree>
    <p:custDataLst>
      <p:tags r:id="rId18"/>
    </p:custDataLst>
    <p:extLst>
      <p:ext uri="{BB962C8B-B14F-4D97-AF65-F5344CB8AC3E}">
        <p14:creationId xmlns:p14="http://schemas.microsoft.com/office/powerpoint/2010/main" val="325753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0" r:id="rId13"/>
    <p:sldLayoutId id="2147483671" r:id="rId14"/>
    <p:sldLayoutId id="2147483668" r:id="rId15"/>
    <p:sldLayoutId id="214748367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7.xml"/><Relationship Id="rId7" Type="http://schemas.openxmlformats.org/officeDocument/2006/relationships/oleObject" Target="../embeddings/oleObject1.bin"/><Relationship Id="rId2" Type="http://schemas.openxmlformats.org/officeDocument/2006/relationships/tags" Target="../tags/tag24.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2.jpe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10.jpe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2.emf"/><Relationship Id="rId5" Type="http://schemas.openxmlformats.org/officeDocument/2006/relationships/image" Target="../media/image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chart" Target="../charts/char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6.emf"/><Relationship Id="rId5" Type="http://schemas.openxmlformats.org/officeDocument/2006/relationships/image" Target="../media/image2.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1318" b="13693"/>
          <a:stretch/>
        </p:blipFill>
        <p:spPr>
          <a:xfrm>
            <a:off x="0" y="-1"/>
            <a:ext cx="12191999" cy="6858001"/>
          </a:xfrm>
          <a:prstGeom prst="rect">
            <a:avLst/>
          </a:prstGeom>
        </p:spPr>
      </p:pic>
      <p:sp>
        <p:nvSpPr>
          <p:cNvPr id="6" name="Rectangle 5"/>
          <p:cNvSpPr/>
          <p:nvPr/>
        </p:nvSpPr>
        <p:spPr>
          <a:xfrm>
            <a:off x="0" y="4949687"/>
            <a:ext cx="12192000" cy="19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66"/>
          <p:cNvSpPr txBox="1">
            <a:spLocks/>
          </p:cNvSpPr>
          <p:nvPr/>
        </p:nvSpPr>
        <p:spPr>
          <a:xfrm>
            <a:off x="735496" y="1882600"/>
            <a:ext cx="9626138" cy="1546400"/>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100" dirty="0" smtClean="0">
                <a:solidFill>
                  <a:schemeClr val="bg1"/>
                </a:solidFill>
                <a:latin typeface="Microsoft YaHei UI" panose="020B0503020204020204" pitchFamily="34" charset="-122"/>
                <a:ea typeface="Microsoft YaHei UI" panose="020B0503020204020204" pitchFamily="34" charset="-122"/>
              </a:rPr>
              <a:t>Effective Communication</a:t>
            </a:r>
            <a:endParaRPr lang="en" sz="6100"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735496" y="5129214"/>
            <a:ext cx="9626138" cy="1261647"/>
          </a:xfrm>
          <a:prstGeom prst="rect">
            <a:avLst/>
          </a:prstGeom>
          <a:solidFill>
            <a:schemeClr val="bg1"/>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3131">
              <a:spcBef>
                <a:spcPts val="0"/>
              </a:spcBef>
              <a:buClr>
                <a:schemeClr val="dk1"/>
              </a:buClr>
              <a:buSzPts val="1100"/>
              <a:buNone/>
            </a:pPr>
            <a:r>
              <a:rPr lang="en-US" sz="2400" dirty="0" smtClean="0">
                <a:solidFill>
                  <a:srgbClr val="0C5107"/>
                </a:solidFill>
                <a:latin typeface="Microsoft YaHei UI" panose="020B0503020204020204" pitchFamily="34" charset="-122"/>
                <a:ea typeface="Microsoft YaHei UI" panose="020B0503020204020204" pitchFamily="34" charset="-122"/>
              </a:rPr>
              <a:t>Presented by:</a:t>
            </a:r>
          </a:p>
          <a:p>
            <a:pPr marL="0" indent="-93131">
              <a:spcBef>
                <a:spcPts val="0"/>
              </a:spcBef>
              <a:buClr>
                <a:schemeClr val="dk1"/>
              </a:buClr>
              <a:buSzPts val="1100"/>
              <a:buNone/>
            </a:pPr>
            <a:r>
              <a:rPr lang="en-US" sz="2400" dirty="0" smtClean="0">
                <a:solidFill>
                  <a:srgbClr val="0C5107"/>
                </a:solidFill>
                <a:latin typeface="Microsoft YaHei UI" panose="020B0503020204020204" pitchFamily="34" charset="-122"/>
                <a:ea typeface="Microsoft YaHei UI" panose="020B0503020204020204" pitchFamily="34" charset="-122"/>
              </a:rPr>
              <a:t>UT Employee Assistance Program				     </a:t>
            </a:r>
          </a:p>
          <a:p>
            <a:pPr marL="0" indent="-93131">
              <a:spcBef>
                <a:spcPts val="0"/>
              </a:spcBef>
              <a:buClr>
                <a:schemeClr val="dk1"/>
              </a:buClr>
              <a:buSzPts val="1100"/>
              <a:buNone/>
            </a:pPr>
            <a:r>
              <a:rPr lang="en-US" sz="2400" dirty="0" smtClean="0">
                <a:solidFill>
                  <a:srgbClr val="0C5107"/>
                </a:solidFill>
                <a:latin typeface="Microsoft YaHei UI" panose="020B0503020204020204" pitchFamily="34" charset="-122"/>
                <a:ea typeface="Microsoft YaHei UI" panose="020B0503020204020204" pitchFamily="34" charset="-122"/>
              </a:rPr>
              <a:t>(713) 500-3327</a:t>
            </a:r>
            <a:r>
              <a:rPr lang="en-US" dirty="0" smtClean="0">
                <a:solidFill>
                  <a:srgbClr val="0C5107"/>
                </a:solidFill>
                <a:latin typeface="Microsoft YaHei UI" panose="020B0503020204020204" pitchFamily="34" charset="-122"/>
                <a:ea typeface="Microsoft YaHei UI" panose="020B0503020204020204" pitchFamily="34" charset="-122"/>
              </a:rPr>
              <a:t>	</a:t>
            </a:r>
            <a:r>
              <a:rPr lang="en-US" dirty="0" smtClean="0">
                <a:solidFill>
                  <a:schemeClr val="bg2">
                    <a:lumMod val="50000"/>
                  </a:schemeClr>
                </a:solidFill>
                <a:latin typeface="Microsoft YaHei UI" panose="020B0503020204020204" pitchFamily="34" charset="-122"/>
                <a:ea typeface="Microsoft YaHei UI" panose="020B0503020204020204" pitchFamily="34" charset="-122"/>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Tree>
    <p:custDataLst>
      <p:tags r:id="rId1"/>
    </p:custDataLst>
    <p:extLst>
      <p:ext uri="{BB962C8B-B14F-4D97-AF65-F5344CB8AC3E}">
        <p14:creationId xmlns:p14="http://schemas.microsoft.com/office/powerpoint/2010/main" val="3031063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36177" b="26322"/>
          <a:stretch/>
        </p:blipFill>
        <p:spPr>
          <a:xfrm>
            <a:off x="0" y="1"/>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Receiving the message</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pic>
        <p:nvPicPr>
          <p:cNvPr id="8" name="il_fi" descr="http://www.turnbacktogod.com/wp-content/uploads/2009/04/are-you-listening.jpg"/>
          <p:cNvPicPr/>
          <p:nvPr>
            <p:custDataLst>
              <p:tags r:id="rId2"/>
            </p:custDataLst>
          </p:nvPr>
        </p:nvPicPr>
        <p:blipFill>
          <a:blip r:embed="rId7" cstate="print"/>
          <a:srcRect/>
          <a:stretch>
            <a:fillRect/>
          </a:stretch>
        </p:blipFill>
        <p:spPr bwMode="auto">
          <a:xfrm>
            <a:off x="4187685" y="2256184"/>
            <a:ext cx="3816625" cy="1855304"/>
          </a:xfrm>
          <a:prstGeom prst="rect">
            <a:avLst/>
          </a:prstGeom>
          <a:noFill/>
          <a:ln w="9525">
            <a:noFill/>
            <a:miter lim="800000"/>
            <a:headEnd/>
            <a:tailEnd/>
          </a:ln>
        </p:spPr>
      </p:pic>
      <p:sp>
        <p:nvSpPr>
          <p:cNvPr id="9" name="TextBox 8"/>
          <p:cNvSpPr txBox="1"/>
          <p:nvPr/>
        </p:nvSpPr>
        <p:spPr>
          <a:xfrm>
            <a:off x="3044686" y="4544825"/>
            <a:ext cx="6629400" cy="1508105"/>
          </a:xfrm>
          <a:prstGeom prst="rect">
            <a:avLst/>
          </a:prstGeom>
          <a:solidFill>
            <a:srgbClr val="FFFFFF">
              <a:alpha val="74902"/>
            </a:srgbClr>
          </a:solidFill>
        </p:spPr>
        <p:txBody>
          <a:bodyPr wrap="square" rtlCol="0">
            <a:spAutoFit/>
          </a:bodyPr>
          <a:lstStyle/>
          <a:p>
            <a:r>
              <a:rPr lang="en-US" sz="2000" i="1" dirty="0" smtClean="0">
                <a:solidFill>
                  <a:schemeClr val="accent1"/>
                </a:solidFill>
              </a:rPr>
              <a:t>“You seldom listen to me, and when you do you don’t hear, and when you do hear, you hear wrong, and even when you hear right, you change it so fast, that it’s never the same.”</a:t>
            </a:r>
          </a:p>
          <a:p>
            <a:pPr algn="r"/>
            <a:endParaRPr lang="en-US" sz="1600" i="1" dirty="0" smtClean="0"/>
          </a:p>
          <a:p>
            <a:pPr algn="r"/>
            <a:r>
              <a:rPr lang="en-US" sz="1600" i="1" dirty="0" smtClean="0"/>
              <a:t>-Marjorie Kellogg, American author</a:t>
            </a:r>
            <a:endParaRPr lang="en-US" sz="1600" i="1" dirty="0"/>
          </a:p>
        </p:txBody>
      </p:sp>
    </p:spTree>
    <p:custDataLst>
      <p:tags r:id="rId1"/>
    </p:custDataLst>
    <p:extLst>
      <p:ext uri="{BB962C8B-B14F-4D97-AF65-F5344CB8AC3E}">
        <p14:creationId xmlns:p14="http://schemas.microsoft.com/office/powerpoint/2010/main" val="1522424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5625"/>
          <a:stretch/>
        </p:blipFill>
        <p:spPr>
          <a:xfrm flipH="1">
            <a:off x="0"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Listening questionnaire</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294822737"/>
              </p:ext>
            </p:extLst>
          </p:nvPr>
        </p:nvGraphicFramePr>
        <p:xfrm>
          <a:off x="1749425" y="2170113"/>
          <a:ext cx="8990013" cy="3949700"/>
        </p:xfrm>
        <a:graphic>
          <a:graphicData uri="http://schemas.openxmlformats.org/presentationml/2006/ole">
            <mc:AlternateContent xmlns:mc="http://schemas.openxmlformats.org/markup-compatibility/2006">
              <mc:Choice xmlns:v="urn:schemas-microsoft-com:vml" Requires="v">
                <p:oleObj spid="_x0000_s1031" name="Worksheet" r:id="rId7" imgW="6048308" imgH="2105071" progId="Excel.Sheet.8">
                  <p:embed/>
                </p:oleObj>
              </mc:Choice>
              <mc:Fallback>
                <p:oleObj name="Worksheet" r:id="rId7" imgW="6048308" imgH="2105071" progId="Excel.Sheet.8">
                  <p:embed/>
                  <p:pic>
                    <p:nvPicPr>
                      <p:cNvPr id="3074" name="Object 2"/>
                      <p:cNvPicPr>
                        <a:picLocks noChangeAspect="1" noChangeArrowheads="1"/>
                      </p:cNvPicPr>
                      <p:nvPr/>
                    </p:nvPicPr>
                    <p:blipFill>
                      <a:blip r:embed="rId8"/>
                      <a:srcRect/>
                      <a:stretch>
                        <a:fillRect/>
                      </a:stretch>
                    </p:blipFill>
                    <p:spPr bwMode="auto">
                      <a:xfrm>
                        <a:off x="1749425" y="2170113"/>
                        <a:ext cx="8990013"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3220415" y="6120164"/>
            <a:ext cx="7271990" cy="307777"/>
          </a:xfrm>
          <a:prstGeom prst="rect">
            <a:avLst/>
          </a:prstGeom>
        </p:spPr>
        <p:txBody>
          <a:bodyPr wrap="square">
            <a:spAutoFit/>
          </a:bodyPr>
          <a:lstStyle/>
          <a:p>
            <a:pPr algn="r">
              <a:buNone/>
            </a:pPr>
            <a:r>
              <a:rPr lang="en-US" sz="1400" i="1" dirty="0"/>
              <a:t>Source: 50 Communications Activities, Icebreakers, and Exercises, P. Garber</a:t>
            </a:r>
          </a:p>
        </p:txBody>
      </p:sp>
    </p:spTree>
    <p:custDataLst>
      <p:tags r:id="rId2"/>
    </p:custDataLst>
    <p:extLst>
      <p:ext uri="{BB962C8B-B14F-4D97-AF65-F5344CB8AC3E}">
        <p14:creationId xmlns:p14="http://schemas.microsoft.com/office/powerpoint/2010/main" val="3204231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5625"/>
          <a:stretch/>
        </p:blipFill>
        <p:spPr>
          <a:xfrm flipH="1">
            <a:off x="-1"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Listening questionnaire </a:t>
            </a:r>
            <a:r>
              <a:rPr lang="en-US" sz="3200" b="1" dirty="0" smtClean="0">
                <a:solidFill>
                  <a:schemeClr val="bg1"/>
                </a:solidFill>
                <a:latin typeface="Microsoft YaHei UI" panose="020B0503020204020204" pitchFamily="34" charset="-122"/>
                <a:ea typeface="Microsoft YaHei UI" panose="020B0503020204020204" pitchFamily="34" charset="-122"/>
              </a:rPr>
              <a:t>scoring</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lvl="0" indent="-457200">
              <a:lnSpc>
                <a:spcPct val="150000"/>
              </a:lnSpc>
              <a:spcBef>
                <a:spcPts val="0"/>
              </a:spcBef>
              <a:buFont typeface="Wingdings" panose="05000000000000000000" pitchFamily="2" charset="2"/>
              <a:buChar char="v"/>
            </a:pPr>
            <a:r>
              <a:rPr lang="en-US" sz="3200" dirty="0" smtClean="0">
                <a:ea typeface="Microsoft YaHei UI" panose="020B0503020204020204" pitchFamily="34" charset="-122"/>
              </a:rPr>
              <a:t>31–35 points = Active/Effective listener</a:t>
            </a:r>
          </a:p>
          <a:p>
            <a:pPr marL="1371600" lvl="0" indent="-457200">
              <a:lnSpc>
                <a:spcPct val="150000"/>
              </a:lnSpc>
              <a:spcBef>
                <a:spcPts val="0"/>
              </a:spcBef>
              <a:buFont typeface="Wingdings" panose="05000000000000000000" pitchFamily="2" charset="2"/>
              <a:buChar char="v"/>
            </a:pPr>
            <a:r>
              <a:rPr lang="en-US" sz="3200" dirty="0" smtClean="0">
                <a:ea typeface="Microsoft YaHei UI" panose="020B0503020204020204" pitchFamily="34" charset="-122"/>
              </a:rPr>
              <a:t>21–30 </a:t>
            </a:r>
            <a:r>
              <a:rPr lang="en-US" sz="3200" dirty="0">
                <a:ea typeface="Microsoft YaHei UI" panose="020B0503020204020204" pitchFamily="34" charset="-122"/>
              </a:rPr>
              <a:t>points = Good </a:t>
            </a:r>
            <a:r>
              <a:rPr lang="en-US" sz="3200" dirty="0" smtClean="0">
                <a:ea typeface="Microsoft YaHei UI" panose="020B0503020204020204" pitchFamily="34" charset="-122"/>
              </a:rPr>
              <a:t>listener</a:t>
            </a:r>
          </a:p>
          <a:p>
            <a:pPr marL="1371600" lvl="0" indent="-457200">
              <a:lnSpc>
                <a:spcPct val="150000"/>
              </a:lnSpc>
              <a:spcBef>
                <a:spcPts val="0"/>
              </a:spcBef>
              <a:buFont typeface="Wingdings" panose="05000000000000000000" pitchFamily="2" charset="2"/>
              <a:buChar char="v"/>
            </a:pPr>
            <a:r>
              <a:rPr lang="en-US" sz="3200" dirty="0" smtClean="0">
                <a:ea typeface="Microsoft YaHei UI" panose="020B0503020204020204" pitchFamily="34" charset="-122"/>
              </a:rPr>
              <a:t>14–20 </a:t>
            </a:r>
            <a:r>
              <a:rPr lang="en-US" sz="3200" dirty="0">
                <a:ea typeface="Microsoft YaHei UI" panose="020B0503020204020204" pitchFamily="34" charset="-122"/>
              </a:rPr>
              <a:t>points = Not-so-good </a:t>
            </a:r>
            <a:r>
              <a:rPr lang="en-US" sz="3200" dirty="0" smtClean="0">
                <a:ea typeface="Microsoft YaHei UI" panose="020B0503020204020204" pitchFamily="34" charset="-122"/>
              </a:rPr>
              <a:t>listener</a:t>
            </a:r>
          </a:p>
          <a:p>
            <a:pPr marL="1371600" lvl="0" indent="-457200">
              <a:lnSpc>
                <a:spcPct val="150000"/>
              </a:lnSpc>
              <a:spcBef>
                <a:spcPts val="0"/>
              </a:spcBef>
              <a:buFont typeface="Wingdings" panose="05000000000000000000" pitchFamily="2" charset="2"/>
              <a:buChar char="v"/>
            </a:pPr>
            <a:r>
              <a:rPr lang="en-US" sz="3200" dirty="0" smtClean="0">
                <a:ea typeface="Microsoft YaHei UI" panose="020B0503020204020204" pitchFamily="34" charset="-122"/>
              </a:rPr>
              <a:t>13 </a:t>
            </a:r>
            <a:r>
              <a:rPr lang="en-US" sz="3200" dirty="0">
                <a:ea typeface="Microsoft YaHei UI" panose="020B0503020204020204" pitchFamily="34" charset="-122"/>
              </a:rPr>
              <a:t>points or less = Huh</a:t>
            </a:r>
            <a:r>
              <a:rPr lang="en-US" sz="3200" dirty="0" smtClean="0">
                <a:ea typeface="Microsoft YaHei UI" panose="020B0503020204020204" pitchFamily="34" charset="-122"/>
              </a:rPr>
              <a:t>?</a:t>
            </a:r>
            <a:endParaRPr lang="en-US" sz="3200" dirty="0">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4142719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5632"/>
          <a:stretch/>
        </p:blipFill>
        <p:spPr>
          <a:xfrm flipH="1">
            <a:off x="0"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CARESS MODEL</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FF0000"/>
                </a:solidFill>
              </a:rPr>
              <a:t>C</a:t>
            </a:r>
            <a:r>
              <a:rPr lang="en-US" sz="3200" dirty="0"/>
              <a:t>oncentrate - focus your attention solely on the speaker</a:t>
            </a:r>
          </a:p>
          <a:p>
            <a:r>
              <a:rPr lang="en-US" sz="3200" b="1" dirty="0">
                <a:solidFill>
                  <a:srgbClr val="FF0000"/>
                </a:solidFill>
              </a:rPr>
              <a:t>A</a:t>
            </a:r>
            <a:r>
              <a:rPr lang="en-US" sz="3200" dirty="0"/>
              <a:t>cknowledge your speaker</a:t>
            </a:r>
          </a:p>
          <a:p>
            <a:r>
              <a:rPr lang="en-US" sz="3200" b="1" dirty="0">
                <a:solidFill>
                  <a:srgbClr val="FF0000"/>
                </a:solidFill>
              </a:rPr>
              <a:t>R</a:t>
            </a:r>
            <a:r>
              <a:rPr lang="en-US" sz="3200" dirty="0"/>
              <a:t>esearch your speaker’s objectives</a:t>
            </a:r>
          </a:p>
          <a:p>
            <a:r>
              <a:rPr lang="en-US" sz="3200" b="1" dirty="0">
                <a:solidFill>
                  <a:srgbClr val="FF0000"/>
                </a:solidFill>
              </a:rPr>
              <a:t>E</a:t>
            </a:r>
            <a:r>
              <a:rPr lang="en-US" sz="3200" dirty="0"/>
              <a:t>xercise emotional control</a:t>
            </a:r>
          </a:p>
          <a:p>
            <a:r>
              <a:rPr lang="en-US" sz="3200" b="1" dirty="0">
                <a:solidFill>
                  <a:srgbClr val="FF0000"/>
                </a:solidFill>
              </a:rPr>
              <a:t>S</a:t>
            </a:r>
            <a:r>
              <a:rPr lang="en-US" sz="3200" dirty="0"/>
              <a:t>ense the nonverbal message</a:t>
            </a:r>
          </a:p>
          <a:p>
            <a:r>
              <a:rPr lang="en-US" sz="3200" b="1" dirty="0">
                <a:solidFill>
                  <a:srgbClr val="FF0000"/>
                </a:solidFill>
              </a:rPr>
              <a:t>S</a:t>
            </a:r>
            <a:r>
              <a:rPr lang="en-US" sz="3200" dirty="0"/>
              <a:t>tructure or organize the information as you receive it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3212305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4996" b="28092"/>
          <a:stretch/>
        </p:blipFill>
        <p:spPr>
          <a:xfrm flipH="1">
            <a:off x="0" y="-1"/>
            <a:ext cx="12191998" cy="6857779"/>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FF0000"/>
                </a:solidFill>
                <a:latin typeface="Microsoft YaHei UI" panose="020B0503020204020204" pitchFamily="34" charset="-122"/>
                <a:ea typeface="Microsoft YaHei UI" panose="020B0503020204020204" pitchFamily="34" charset="-122"/>
              </a:rPr>
              <a:t>C</a:t>
            </a:r>
            <a:r>
              <a:rPr lang="en-US" sz="3200" b="1" dirty="0" smtClean="0">
                <a:solidFill>
                  <a:schemeClr val="bg1"/>
                </a:solidFill>
                <a:latin typeface="Microsoft YaHei UI" panose="020B0503020204020204" pitchFamily="34" charset="-122"/>
                <a:ea typeface="Microsoft YaHei UI" panose="020B0503020204020204" pitchFamily="34" charset="-122"/>
              </a:rPr>
              <a:t>ARESS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smtClean="0">
                <a:solidFill>
                  <a:srgbClr val="FF0000"/>
                </a:solidFill>
              </a:rPr>
              <a:t>C</a:t>
            </a:r>
            <a:r>
              <a:rPr lang="en-US" sz="3200" dirty="0" smtClean="0">
                <a:solidFill>
                  <a:srgbClr val="FF0000"/>
                </a:solidFill>
              </a:rPr>
              <a:t>oncentrate</a:t>
            </a:r>
            <a:endParaRPr lang="en-US" sz="3200" dirty="0">
              <a:solidFill>
                <a:srgbClr val="FF0000"/>
              </a:solidFill>
            </a:endParaRPr>
          </a:p>
          <a:p>
            <a:pPr lvl="1"/>
            <a:r>
              <a:rPr lang="en-US" sz="2800" dirty="0"/>
              <a:t>Fully engage with the speaker</a:t>
            </a:r>
          </a:p>
          <a:p>
            <a:pPr lvl="1"/>
            <a:r>
              <a:rPr lang="en-US" sz="2800" dirty="0"/>
              <a:t>Eliminate barriers to listening</a:t>
            </a:r>
          </a:p>
          <a:p>
            <a:pPr lvl="1"/>
            <a:r>
              <a:rPr lang="en-US" sz="2800" dirty="0"/>
              <a:t>Minimize the impact of barriers outside of your control</a:t>
            </a:r>
          </a:p>
          <a:p>
            <a:pPr lvl="2"/>
            <a:r>
              <a:rPr lang="en-US" sz="2400" dirty="0"/>
              <a:t>Eye Contact</a:t>
            </a:r>
          </a:p>
          <a:p>
            <a:pPr lvl="2"/>
            <a:r>
              <a:rPr lang="en-US" sz="2400" dirty="0"/>
              <a:t>Paraphrase </a:t>
            </a:r>
          </a:p>
          <a:p>
            <a:pPr lvl="2"/>
            <a:r>
              <a:rPr lang="en-US" sz="2400" dirty="0"/>
              <a:t>Decide to listen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3721057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5717"/>
          <a:stretch/>
        </p:blipFill>
        <p:spPr>
          <a:xfrm flipH="1">
            <a:off x="0"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C</a:t>
            </a:r>
            <a:r>
              <a:rPr lang="en-US" sz="3200" b="1" dirty="0">
                <a:solidFill>
                  <a:srgbClr val="FF0000"/>
                </a:solidFill>
                <a:latin typeface="Microsoft YaHei UI" panose="020B0503020204020204" pitchFamily="34" charset="-122"/>
                <a:ea typeface="Microsoft YaHei UI" panose="020B0503020204020204" pitchFamily="34" charset="-122"/>
              </a:rPr>
              <a:t>A</a:t>
            </a:r>
            <a:r>
              <a:rPr lang="en-US" sz="3200" b="1" dirty="0">
                <a:solidFill>
                  <a:schemeClr val="bg1"/>
                </a:solidFill>
                <a:latin typeface="Microsoft YaHei UI" panose="020B0503020204020204" pitchFamily="34" charset="-122"/>
                <a:ea typeface="Microsoft YaHei UI" panose="020B0503020204020204" pitchFamily="34" charset="-122"/>
              </a:rPr>
              <a:t>RESS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a:solidFill>
                  <a:srgbClr val="FF0000"/>
                </a:solidFill>
              </a:rPr>
              <a:t>A</a:t>
            </a:r>
            <a:r>
              <a:rPr lang="en-US" sz="3200" b="1" dirty="0">
                <a:solidFill>
                  <a:srgbClr val="FF0000"/>
                </a:solidFill>
              </a:rPr>
              <a:t>cknowledge</a:t>
            </a:r>
            <a:endParaRPr lang="en-US" sz="3200" dirty="0">
              <a:solidFill>
                <a:srgbClr val="FF0000"/>
              </a:solidFill>
            </a:endParaRPr>
          </a:p>
          <a:p>
            <a:pPr lvl="1"/>
            <a:r>
              <a:rPr lang="en-US" sz="2800" dirty="0"/>
              <a:t>Listening “Golden Rule”</a:t>
            </a:r>
          </a:p>
          <a:p>
            <a:pPr lvl="1"/>
            <a:r>
              <a:rPr lang="en-US" sz="2800" dirty="0"/>
              <a:t>Let the speaker know you are listening</a:t>
            </a:r>
          </a:p>
          <a:p>
            <a:pPr lvl="2"/>
            <a:r>
              <a:rPr lang="en-US" sz="2400" dirty="0"/>
              <a:t>Eye Contact</a:t>
            </a:r>
          </a:p>
          <a:p>
            <a:pPr lvl="2"/>
            <a:r>
              <a:rPr lang="en-US" sz="2400" dirty="0"/>
              <a:t>Participation (e.g., “Hmm”/”Ok”)</a:t>
            </a:r>
          </a:p>
          <a:p>
            <a:pPr lvl="2"/>
            <a:r>
              <a:rPr lang="en-US" sz="2400" dirty="0"/>
              <a:t>Gestures (e.g. nodding, smiling, leaning forward with interest)</a:t>
            </a:r>
          </a:p>
          <a:p>
            <a:pPr lvl="2"/>
            <a:r>
              <a:rPr lang="en-US" sz="2400" dirty="0"/>
              <a:t>Clarify any points that you might not completely understand</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3176524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5858"/>
          <a:stretch/>
        </p:blipFill>
        <p:spPr>
          <a:xfrm flipH="1">
            <a:off x="0" y="268"/>
            <a:ext cx="12192000" cy="6857464"/>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Microsoft YaHei UI" panose="020B0503020204020204" pitchFamily="34" charset="-122"/>
                <a:ea typeface="Microsoft YaHei UI" panose="020B0503020204020204" pitchFamily="34" charset="-122"/>
              </a:rPr>
              <a:t>CA</a:t>
            </a:r>
            <a:r>
              <a:rPr lang="en-US" sz="3200" b="1" dirty="0" smtClean="0">
                <a:solidFill>
                  <a:srgbClr val="FF0000"/>
                </a:solidFill>
                <a:latin typeface="Microsoft YaHei UI" panose="020B0503020204020204" pitchFamily="34" charset="-122"/>
                <a:ea typeface="Microsoft YaHei UI" panose="020B0503020204020204" pitchFamily="34" charset="-122"/>
              </a:rPr>
              <a:t>R</a:t>
            </a:r>
            <a:r>
              <a:rPr lang="en-US" sz="3200" b="1" dirty="0" smtClean="0">
                <a:solidFill>
                  <a:schemeClr val="bg1"/>
                </a:solidFill>
                <a:latin typeface="Microsoft YaHei UI" panose="020B0503020204020204" pitchFamily="34" charset="-122"/>
                <a:ea typeface="Microsoft YaHei UI" panose="020B0503020204020204" pitchFamily="34" charset="-122"/>
              </a:rPr>
              <a:t>ESS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smtClean="0">
                <a:solidFill>
                  <a:srgbClr val="FF0000"/>
                </a:solidFill>
              </a:rPr>
              <a:t>R</a:t>
            </a:r>
            <a:r>
              <a:rPr lang="en-US" sz="3200" b="1" dirty="0" smtClean="0">
                <a:solidFill>
                  <a:srgbClr val="FF0000"/>
                </a:solidFill>
              </a:rPr>
              <a:t>esearch</a:t>
            </a:r>
            <a:endParaRPr lang="en-US" sz="3200" dirty="0">
              <a:solidFill>
                <a:srgbClr val="FF0000"/>
              </a:solidFill>
            </a:endParaRPr>
          </a:p>
          <a:p>
            <a:pPr lvl="1"/>
            <a:r>
              <a:rPr lang="en-US" sz="2800" dirty="0"/>
              <a:t>Information Gathering</a:t>
            </a:r>
          </a:p>
          <a:p>
            <a:pPr lvl="2"/>
            <a:r>
              <a:rPr lang="en-US" sz="2400" dirty="0"/>
              <a:t>Questioning</a:t>
            </a:r>
          </a:p>
          <a:p>
            <a:pPr lvl="2"/>
            <a:r>
              <a:rPr lang="en-US" sz="2400" dirty="0"/>
              <a:t>Feedback</a:t>
            </a:r>
          </a:p>
          <a:p>
            <a:pPr lvl="1"/>
            <a:endParaRPr lang="en-US" sz="2800" dirty="0"/>
          </a:p>
          <a:p>
            <a:pPr lvl="1"/>
            <a:r>
              <a:rPr lang="en-US" sz="2800" dirty="0"/>
              <a:t>Empathy Statements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2424804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1981"/>
          <a:stretch/>
        </p:blipFill>
        <p:spPr>
          <a:xfrm flipH="1">
            <a:off x="0"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Microsoft YaHei UI" panose="020B0503020204020204" pitchFamily="34" charset="-122"/>
                <a:ea typeface="Microsoft YaHei UI" panose="020B0503020204020204" pitchFamily="34" charset="-122"/>
              </a:rPr>
              <a:t>CAR</a:t>
            </a:r>
            <a:r>
              <a:rPr lang="en-US" sz="3200" b="1" dirty="0" smtClean="0">
                <a:solidFill>
                  <a:srgbClr val="FF0000"/>
                </a:solidFill>
                <a:latin typeface="Microsoft YaHei UI" panose="020B0503020204020204" pitchFamily="34" charset="-122"/>
                <a:ea typeface="Microsoft YaHei UI" panose="020B0503020204020204" pitchFamily="34" charset="-122"/>
              </a:rPr>
              <a:t>E</a:t>
            </a:r>
            <a:r>
              <a:rPr lang="en-US" sz="3200" b="1" dirty="0" smtClean="0">
                <a:solidFill>
                  <a:schemeClr val="bg1"/>
                </a:solidFill>
                <a:latin typeface="Microsoft YaHei UI" panose="020B0503020204020204" pitchFamily="34" charset="-122"/>
                <a:ea typeface="Microsoft YaHei UI" panose="020B0503020204020204" pitchFamily="34" charset="-122"/>
              </a:rPr>
              <a:t>SS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smtClean="0">
                <a:solidFill>
                  <a:srgbClr val="FF0000"/>
                </a:solidFill>
              </a:rPr>
              <a:t>E</a:t>
            </a:r>
            <a:r>
              <a:rPr lang="en-US" sz="3200" b="1" dirty="0" smtClean="0">
                <a:solidFill>
                  <a:srgbClr val="FF0000"/>
                </a:solidFill>
              </a:rPr>
              <a:t>xercise </a:t>
            </a:r>
            <a:r>
              <a:rPr lang="en-US" sz="3200" b="1" dirty="0">
                <a:solidFill>
                  <a:srgbClr val="FF0000"/>
                </a:solidFill>
              </a:rPr>
              <a:t>emotional </a:t>
            </a:r>
            <a:r>
              <a:rPr lang="en-US" sz="3200" b="1" dirty="0" smtClean="0">
                <a:solidFill>
                  <a:srgbClr val="FF0000"/>
                </a:solidFill>
              </a:rPr>
              <a:t>control</a:t>
            </a:r>
            <a:endParaRPr lang="en-US" sz="3200" dirty="0" smtClean="0">
              <a:solidFill>
                <a:srgbClr val="FF0000"/>
              </a:solidFill>
            </a:endParaRPr>
          </a:p>
          <a:p>
            <a:pPr lvl="1"/>
            <a:r>
              <a:rPr lang="en-US" sz="2800" dirty="0"/>
              <a:t>R &amp; R</a:t>
            </a:r>
          </a:p>
          <a:p>
            <a:pPr lvl="2"/>
            <a:r>
              <a:rPr lang="en-US" sz="2400" dirty="0"/>
              <a:t>Recognize</a:t>
            </a:r>
          </a:p>
          <a:p>
            <a:pPr lvl="2"/>
            <a:r>
              <a:rPr lang="en-US" sz="2400" dirty="0"/>
              <a:t>Redirect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595923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9282"/>
          <a:stretch/>
        </p:blipFill>
        <p:spPr>
          <a:xfrm flipH="1">
            <a:off x="0"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Microsoft YaHei UI" panose="020B0503020204020204" pitchFamily="34" charset="-122"/>
                <a:ea typeface="Microsoft YaHei UI" panose="020B0503020204020204" pitchFamily="34" charset="-122"/>
              </a:rPr>
              <a:t>CARE</a:t>
            </a:r>
            <a:r>
              <a:rPr lang="en-US" sz="3200" b="1" dirty="0" smtClean="0">
                <a:solidFill>
                  <a:srgbClr val="FF0000"/>
                </a:solidFill>
                <a:latin typeface="Microsoft YaHei UI" panose="020B0503020204020204" pitchFamily="34" charset="-122"/>
                <a:ea typeface="Microsoft YaHei UI" panose="020B0503020204020204" pitchFamily="34" charset="-122"/>
              </a:rPr>
              <a:t>S</a:t>
            </a:r>
            <a:r>
              <a:rPr lang="en-US" sz="3200" b="1" dirty="0" smtClean="0">
                <a:solidFill>
                  <a:schemeClr val="bg1"/>
                </a:solidFill>
                <a:latin typeface="Microsoft YaHei UI" panose="020B0503020204020204" pitchFamily="34" charset="-122"/>
                <a:ea typeface="Microsoft YaHei UI" panose="020B0503020204020204" pitchFamily="34" charset="-122"/>
              </a:rPr>
              <a:t>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smtClean="0">
                <a:solidFill>
                  <a:srgbClr val="FF0000"/>
                </a:solidFill>
              </a:rPr>
              <a:t>S</a:t>
            </a:r>
            <a:r>
              <a:rPr lang="en-US" sz="3200" b="1" dirty="0" smtClean="0">
                <a:solidFill>
                  <a:srgbClr val="FF0000"/>
                </a:solidFill>
              </a:rPr>
              <a:t>ense </a:t>
            </a:r>
            <a:r>
              <a:rPr lang="en-US" sz="3200" b="1" dirty="0">
                <a:solidFill>
                  <a:srgbClr val="FF0000"/>
                </a:solidFill>
              </a:rPr>
              <a:t>the nonverbal </a:t>
            </a:r>
            <a:r>
              <a:rPr lang="en-US" sz="3200" b="1" dirty="0" smtClean="0">
                <a:solidFill>
                  <a:srgbClr val="FF0000"/>
                </a:solidFill>
              </a:rPr>
              <a:t>message</a:t>
            </a:r>
          </a:p>
          <a:p>
            <a:pPr lvl="1"/>
            <a:r>
              <a:rPr lang="en-US" sz="2800" dirty="0"/>
              <a:t>Gestures</a:t>
            </a:r>
          </a:p>
          <a:p>
            <a:pPr lvl="1"/>
            <a:endParaRPr lang="en-US" sz="2800" dirty="0"/>
          </a:p>
          <a:p>
            <a:pPr lvl="1"/>
            <a:r>
              <a:rPr lang="en-US" sz="2800" dirty="0"/>
              <a:t>Body Language</a:t>
            </a:r>
          </a:p>
          <a:p>
            <a:pPr lvl="1"/>
            <a:endParaRPr lang="en-US" sz="2800" dirty="0"/>
          </a:p>
          <a:p>
            <a:pPr lvl="1"/>
            <a:r>
              <a:rPr lang="en-US" sz="2800" dirty="0"/>
              <a:t>Vocal Quality</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56689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42"/>
            <a:ext cx="12192000" cy="6857716"/>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Microsoft YaHei UI" panose="020B0503020204020204" pitchFamily="34" charset="-122"/>
                <a:ea typeface="Microsoft YaHei UI" panose="020B0503020204020204" pitchFamily="34" charset="-122"/>
              </a:rPr>
              <a:t>CARES</a:t>
            </a:r>
            <a:r>
              <a:rPr lang="en-US" sz="3200" b="1" dirty="0" smtClean="0">
                <a:solidFill>
                  <a:srgbClr val="FF0000"/>
                </a:solidFill>
                <a:latin typeface="Microsoft YaHei UI" panose="020B0503020204020204" pitchFamily="34" charset="-122"/>
                <a:ea typeface="Microsoft YaHei UI" panose="020B0503020204020204" pitchFamily="34" charset="-122"/>
              </a:rPr>
              <a:t>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smtClean="0">
                <a:solidFill>
                  <a:srgbClr val="FF0000"/>
                </a:solidFill>
              </a:rPr>
              <a:t>S</a:t>
            </a:r>
            <a:r>
              <a:rPr lang="en-US" sz="3200" b="1" dirty="0" smtClean="0">
                <a:solidFill>
                  <a:srgbClr val="FF0000"/>
                </a:solidFill>
              </a:rPr>
              <a:t>tructure</a:t>
            </a:r>
          </a:p>
          <a:p>
            <a:pPr lvl="1"/>
            <a:r>
              <a:rPr lang="en-US" sz="2800" dirty="0"/>
              <a:t>Process the content of the message</a:t>
            </a:r>
          </a:p>
          <a:p>
            <a:pPr lvl="1"/>
            <a:endParaRPr lang="en-US" sz="2800" dirty="0"/>
          </a:p>
          <a:p>
            <a:pPr lvl="1"/>
            <a:r>
              <a:rPr lang="en-US" sz="2800" dirty="0"/>
              <a:t>Indexing</a:t>
            </a:r>
          </a:p>
          <a:p>
            <a:pPr lvl="1"/>
            <a:endParaRPr lang="en-US" sz="2800" dirty="0"/>
          </a:p>
          <a:p>
            <a:pPr lvl="1"/>
            <a:r>
              <a:rPr lang="en-US" sz="2800" dirty="0"/>
              <a:t>Sequencing</a:t>
            </a:r>
          </a:p>
          <a:p>
            <a:pPr lvl="1"/>
            <a:endParaRPr lang="en-US" sz="2800" dirty="0"/>
          </a:p>
          <a:p>
            <a:pPr lvl="1"/>
            <a:r>
              <a:rPr lang="en-US" sz="2800" dirty="0"/>
              <a:t>Comparing</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2943275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5747"/>
          <a:stretch/>
        </p:blipFill>
        <p:spPr>
          <a:xfrm>
            <a:off x="0"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Objectives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4"/>
            <a:ext cx="9626138" cy="4707038"/>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smtClean="0"/>
              <a:t>Identify </a:t>
            </a:r>
            <a:r>
              <a:rPr lang="en-US" sz="3200" dirty="0"/>
              <a:t>the components of basic communication</a:t>
            </a:r>
          </a:p>
          <a:p>
            <a:pPr lvl="1"/>
            <a:r>
              <a:rPr lang="en-US" sz="3200" dirty="0"/>
              <a:t>Learn about effective communication and how to employ</a:t>
            </a:r>
          </a:p>
          <a:p>
            <a:pPr lvl="1"/>
            <a:r>
              <a:rPr lang="en-US" sz="3200" dirty="0"/>
              <a:t>Discuss the critical elements of active learning and providing feedback</a:t>
            </a:r>
          </a:p>
          <a:p>
            <a:pPr lvl="1"/>
            <a:r>
              <a:rPr lang="en-US" sz="3200" dirty="0"/>
              <a:t>Determine how to respond in ways that encourage effective communication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Tree>
    <p:custDataLst>
      <p:tags r:id="rId1"/>
    </p:custDataLst>
    <p:extLst>
      <p:ext uri="{BB962C8B-B14F-4D97-AF65-F5344CB8AC3E}">
        <p14:creationId xmlns:p14="http://schemas.microsoft.com/office/powerpoint/2010/main" val="2197508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5747"/>
          <a:stretch/>
        </p:blipFill>
        <p:spPr>
          <a:xfrm flipH="1">
            <a:off x="0"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Microsoft YaHei UI" panose="020B0503020204020204" pitchFamily="34" charset="-122"/>
                <a:ea typeface="Microsoft YaHei UI" panose="020B0503020204020204" pitchFamily="34" charset="-122"/>
              </a:rPr>
              <a:t>Feedback</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800" dirty="0" smtClean="0"/>
          </a:p>
          <a:p>
            <a:pPr lvl="1"/>
            <a:r>
              <a:rPr lang="en-US" sz="2800" dirty="0"/>
              <a:t>Don’t assume</a:t>
            </a:r>
          </a:p>
          <a:p>
            <a:pPr lvl="1"/>
            <a:endParaRPr lang="en-US" sz="2800" dirty="0"/>
          </a:p>
          <a:p>
            <a:pPr lvl="1"/>
            <a:r>
              <a:rPr lang="en-US" sz="2800" dirty="0"/>
              <a:t>Ask Questions – When in doubt, check it out</a:t>
            </a:r>
          </a:p>
          <a:p>
            <a:pPr lvl="1"/>
            <a:endParaRPr lang="en-US" sz="2800" dirty="0"/>
          </a:p>
          <a:p>
            <a:pPr lvl="1"/>
            <a:r>
              <a:rPr lang="en-US" sz="2800" dirty="0"/>
              <a:t>Stay tuned in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1209563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5625"/>
          <a:stretch/>
        </p:blipFill>
        <p:spPr>
          <a:xfrm flipH="1">
            <a:off x="0"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Again, what is communication?</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800" dirty="0" smtClean="0"/>
          </a:p>
          <a:p>
            <a:pPr marL="457200" lvl="1" indent="0">
              <a:buNone/>
            </a:pPr>
            <a:r>
              <a:rPr lang="en-US" sz="2800" dirty="0"/>
              <a:t>Effective Communication……</a:t>
            </a:r>
          </a:p>
          <a:p>
            <a:pPr lvl="1"/>
            <a:r>
              <a:rPr lang="en-US" sz="2800" dirty="0"/>
              <a:t>Is two way.</a:t>
            </a:r>
          </a:p>
          <a:p>
            <a:pPr lvl="1"/>
            <a:r>
              <a:rPr lang="en-US" sz="2800" dirty="0"/>
              <a:t>Includes both the sender and </a:t>
            </a:r>
            <a:br>
              <a:rPr lang="en-US" sz="2800" dirty="0"/>
            </a:br>
            <a:r>
              <a:rPr lang="en-US" sz="2800" dirty="0"/>
              <a:t>receiver of the message.</a:t>
            </a:r>
          </a:p>
          <a:p>
            <a:pPr lvl="1"/>
            <a:r>
              <a:rPr lang="en-US" sz="2800" dirty="0"/>
              <a:t>Involves active listening.</a:t>
            </a:r>
          </a:p>
          <a:p>
            <a:pPr lvl="1"/>
            <a:r>
              <a:rPr lang="en-US" sz="2800" dirty="0"/>
              <a:t>Utilizes feedback.</a:t>
            </a:r>
          </a:p>
          <a:p>
            <a:pPr lvl="1"/>
            <a:r>
              <a:rPr lang="en-US" sz="2800" dirty="0"/>
              <a:t>Is clear</a:t>
            </a:r>
            <a:r>
              <a:rPr lang="en-US" sz="2800" dirty="0" smtClean="0"/>
              <a:t>.</a:t>
            </a:r>
            <a:endParaRPr lang="en-US" sz="2800" dirty="0"/>
          </a:p>
          <a:p>
            <a:pPr marL="457200" lvl="1" indent="0" algn="ctr">
              <a:lnSpc>
                <a:spcPct val="150000"/>
              </a:lnSpc>
              <a:buNone/>
            </a:pPr>
            <a:r>
              <a:rPr lang="en-US" sz="2800" i="1" dirty="0"/>
              <a:t>“Communication works for those who work at it.”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endParaRPr lang="en-US" sz="2300" dirty="0">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3853428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b="15738"/>
          <a:stretch/>
        </p:blipFill>
        <p:spPr>
          <a:xfrm>
            <a:off x="2798" y="0"/>
            <a:ext cx="12189202" cy="6858000"/>
          </a:xfrm>
          <a:prstGeom prst="rect">
            <a:avLst/>
          </a:prstGeom>
        </p:spPr>
      </p:pic>
      <p:sp>
        <p:nvSpPr>
          <p:cNvPr id="5" name="Shape 80"/>
          <p:cNvSpPr txBox="1">
            <a:spLocks/>
          </p:cNvSpPr>
          <p:nvPr>
            <p:custDataLst>
              <p:tags r:id="rId2"/>
            </p:custDataLst>
          </p:nvPr>
        </p:nvSpPr>
        <p:spPr>
          <a:xfrm>
            <a:off x="1282929" y="2011814"/>
            <a:ext cx="9626138" cy="3799706"/>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custDataLst>
              <p:tags r:id="rId3"/>
            </p:custDataLst>
          </p:nvPr>
        </p:nvSpPr>
        <p:spPr>
          <a:xfrm>
            <a:off x="1699591" y="1999777"/>
            <a:ext cx="9069334" cy="3811743"/>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6000" b="1" dirty="0" smtClean="0">
                <a:solidFill>
                  <a:srgbClr val="0C5107"/>
                </a:solidFill>
                <a:latin typeface="Microsoft YaHei UI" panose="020B0503020204020204" pitchFamily="34" charset="-122"/>
                <a:ea typeface="Microsoft YaHei UI" panose="020B0503020204020204" pitchFamily="34" charset="-122"/>
              </a:rPr>
              <a:t>POST TRAINING QUIZ</a:t>
            </a:r>
            <a:endParaRPr lang="en-US" sz="6000" dirty="0" smtClean="0">
              <a:solidFill>
                <a:prstClr val="black"/>
              </a:solidFill>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1464417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5737"/>
          <a:stretch/>
        </p:blipFill>
        <p:spPr>
          <a:xfrm>
            <a:off x="0"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Microsoft YaHei UI" panose="020B0503020204020204" pitchFamily="34" charset="-122"/>
                <a:ea typeface="Microsoft YaHei UI" panose="020B0503020204020204" pitchFamily="34" charset="-122"/>
              </a:rPr>
              <a:t>History of Employee </a:t>
            </a:r>
            <a:r>
              <a:rPr lang="en-US" sz="3200" b="1" dirty="0">
                <a:solidFill>
                  <a:schemeClr val="bg1"/>
                </a:solidFill>
                <a:latin typeface="Microsoft YaHei UI" panose="020B0503020204020204" pitchFamily="34" charset="-122"/>
                <a:ea typeface="Microsoft YaHei UI" panose="020B0503020204020204" pitchFamily="34" charset="-122"/>
              </a:rPr>
              <a:t>Assistance </a:t>
            </a:r>
            <a:r>
              <a:rPr lang="en-US" sz="3200" b="1" dirty="0" smtClean="0">
                <a:solidFill>
                  <a:schemeClr val="bg1"/>
                </a:solidFill>
                <a:latin typeface="Microsoft YaHei UI" panose="020B0503020204020204" pitchFamily="34" charset="-122"/>
                <a:ea typeface="Microsoft YaHei UI" panose="020B0503020204020204" pitchFamily="34" charset="-122"/>
              </a:rPr>
              <a:t>Programs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4"/>
            <a:ext cx="9626138" cy="4707038"/>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100" dirty="0" smtClean="0">
              <a:latin typeface="Microsoft YaHei UI" panose="020B0503020204020204" pitchFamily="34" charset="-122"/>
              <a:ea typeface="Microsoft YaHei UI" panose="020B0503020204020204" pitchFamily="34" charset="-122"/>
            </a:endParaRPr>
          </a:p>
          <a:p>
            <a:pPr marL="914400" indent="0">
              <a:spcAft>
                <a:spcPts val="1000"/>
              </a:spcAft>
              <a:buNone/>
            </a:pPr>
            <a:endParaRPr lang="en-US" sz="1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pic>
        <p:nvPicPr>
          <p:cNvPr id="14" name="Picture 2"/>
          <p:cNvPicPr>
            <a:picLocks noChangeAspect="1" noChangeArrowheads="1"/>
          </p:cNvPicPr>
          <p:nvPr>
            <p:custDataLst>
              <p:tags r:id="rId2"/>
            </p:custDataLst>
          </p:nvPr>
        </p:nvPicPr>
        <p:blipFill>
          <a:blip r:embed="rId6" cstate="print"/>
          <a:srcRect/>
          <a:stretch>
            <a:fillRect/>
          </a:stretch>
        </p:blipFill>
        <p:spPr bwMode="auto">
          <a:xfrm>
            <a:off x="2743198" y="2031692"/>
            <a:ext cx="6718853" cy="4629409"/>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879821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2" y="-1"/>
            <a:ext cx="12192001"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Communication basics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4"/>
            <a:ext cx="9626138" cy="4707038"/>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1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graphicFrame>
        <p:nvGraphicFramePr>
          <p:cNvPr id="11" name="Diagram 10"/>
          <p:cNvGraphicFramePr/>
          <p:nvPr>
            <p:custDataLst>
              <p:tags r:id="rId2"/>
            </p:custDataLst>
            <p:extLst>
              <p:ext uri="{D42A27DB-BD31-4B8C-83A1-F6EECF244321}">
                <p14:modId xmlns:p14="http://schemas.microsoft.com/office/powerpoint/2010/main" val="3291749549"/>
              </p:ext>
            </p:extLst>
          </p:nvPr>
        </p:nvGraphicFramePr>
        <p:xfrm>
          <a:off x="3101093" y="2081731"/>
          <a:ext cx="6324600" cy="3937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128645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Appointment &amp; Clinical Assessment Process</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4"/>
            <a:ext cx="9626138" cy="4707038"/>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1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2" y="2219641"/>
            <a:ext cx="5137191" cy="4210975"/>
          </a:xfrm>
          <a:prstGeom prst="rect">
            <a:avLst/>
          </a:prstGeom>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a:ea typeface="Microsoft YaHei UI" panose="020B0503020204020204" pitchFamily="34" charset="-122"/>
              </a:rPr>
              <a:t>Sender sends </a:t>
            </a:r>
            <a:r>
              <a:rPr lang="en-US" sz="2700" dirty="0" smtClean="0">
                <a:ea typeface="Microsoft YaHei UI" panose="020B0503020204020204" pitchFamily="34" charset="-122"/>
              </a:rPr>
              <a:t>message</a:t>
            </a:r>
            <a:endParaRPr lang="en-US" sz="2700" dirty="0">
              <a:ea typeface="Microsoft YaHei UI" panose="020B0503020204020204" pitchFamily="34" charset="-122"/>
            </a:endParaRPr>
          </a:p>
          <a:p>
            <a:r>
              <a:rPr lang="en-US" sz="2700" dirty="0">
                <a:ea typeface="Microsoft YaHei UI" panose="020B0503020204020204" pitchFamily="34" charset="-122"/>
              </a:rPr>
              <a:t>Receiver gets </a:t>
            </a:r>
            <a:r>
              <a:rPr lang="en-US" sz="2700" dirty="0" smtClean="0">
                <a:ea typeface="Microsoft YaHei UI" panose="020B0503020204020204" pitchFamily="34" charset="-122"/>
              </a:rPr>
              <a:t>message</a:t>
            </a:r>
            <a:r>
              <a:rPr lang="en-US" sz="2700" dirty="0">
                <a:ea typeface="Microsoft YaHei UI" panose="020B0503020204020204" pitchFamily="34" charset="-122"/>
              </a:rPr>
              <a:t>; actively </a:t>
            </a:r>
            <a:r>
              <a:rPr lang="en-US" sz="2700" dirty="0" smtClean="0">
                <a:ea typeface="Microsoft YaHei UI" panose="020B0503020204020204" pitchFamily="34" charset="-122"/>
              </a:rPr>
              <a:t>listening</a:t>
            </a:r>
            <a:endParaRPr lang="en-US" sz="2700" dirty="0">
              <a:ea typeface="Microsoft YaHei UI" panose="020B0503020204020204" pitchFamily="34" charset="-122"/>
            </a:endParaRPr>
          </a:p>
          <a:p>
            <a:r>
              <a:rPr lang="en-US" sz="2700" dirty="0">
                <a:ea typeface="Microsoft YaHei UI" panose="020B0503020204020204" pitchFamily="34" charset="-122"/>
              </a:rPr>
              <a:t>Receiver gives </a:t>
            </a:r>
            <a:r>
              <a:rPr lang="en-US" sz="2700" dirty="0" smtClean="0">
                <a:ea typeface="Microsoft YaHei UI" panose="020B0503020204020204" pitchFamily="34" charset="-122"/>
              </a:rPr>
              <a:t>feedback </a:t>
            </a:r>
            <a:r>
              <a:rPr lang="en-US" sz="2700" dirty="0">
                <a:ea typeface="Microsoft YaHei UI" panose="020B0503020204020204" pitchFamily="34" charset="-122"/>
              </a:rPr>
              <a:t>and </a:t>
            </a:r>
            <a:br>
              <a:rPr lang="en-US" sz="2700" dirty="0">
                <a:ea typeface="Microsoft YaHei UI" panose="020B0503020204020204" pitchFamily="34" charset="-122"/>
              </a:rPr>
            </a:br>
            <a:r>
              <a:rPr lang="en-US" sz="2700" dirty="0">
                <a:ea typeface="Microsoft YaHei UI" panose="020B0503020204020204" pitchFamily="34" charset="-122"/>
              </a:rPr>
              <a:t>becomes sender</a:t>
            </a:r>
          </a:p>
          <a:p>
            <a:r>
              <a:rPr lang="en-US" sz="2700" dirty="0">
                <a:ea typeface="Microsoft YaHei UI" panose="020B0503020204020204" pitchFamily="34" charset="-122"/>
              </a:rPr>
              <a:t>Original sender now becomes receiver and reacts </a:t>
            </a:r>
            <a:r>
              <a:rPr lang="en-US" sz="2700" dirty="0" smtClean="0">
                <a:ea typeface="Microsoft YaHei UI" panose="020B0503020204020204" pitchFamily="34" charset="-122"/>
              </a:rPr>
              <a:t>to feedback</a:t>
            </a:r>
            <a:endParaRPr lang="en-US" sz="2700" dirty="0">
              <a:ea typeface="Microsoft YaHei UI" panose="020B0503020204020204" pitchFamily="34" charset="-122"/>
            </a:endParaRPr>
          </a:p>
          <a:p>
            <a:r>
              <a:rPr lang="en-US" sz="2700" dirty="0">
                <a:ea typeface="Microsoft YaHei UI" panose="020B0503020204020204" pitchFamily="34" charset="-122"/>
              </a:rPr>
              <a:t>Communication </a:t>
            </a:r>
            <a:r>
              <a:rPr lang="en-US" sz="2700" dirty="0" smtClean="0">
                <a:ea typeface="Microsoft YaHei UI" panose="020B0503020204020204" pitchFamily="34" charset="-122"/>
              </a:rPr>
              <a:t>cycle continues</a:t>
            </a:r>
            <a:endParaRPr lang="en-US" sz="2700" dirty="0">
              <a:ea typeface="Microsoft YaHei UI" panose="020B0503020204020204" pitchFamily="34" charset="-122"/>
            </a:endParaRPr>
          </a:p>
        </p:txBody>
      </p:sp>
      <p:pic>
        <p:nvPicPr>
          <p:cNvPr id="2" name="Picture 1"/>
          <p:cNvPicPr>
            <a:picLocks noChangeAspect="1"/>
          </p:cNvPicPr>
          <p:nvPr/>
        </p:nvPicPr>
        <p:blipFill>
          <a:blip r:embed="rId6"/>
          <a:stretch>
            <a:fillRect/>
          </a:stretch>
        </p:blipFill>
        <p:spPr>
          <a:xfrm>
            <a:off x="6836783" y="2643040"/>
            <a:ext cx="3990238" cy="2833422"/>
          </a:xfrm>
          <a:prstGeom prst="rect">
            <a:avLst/>
          </a:prstGeom>
        </p:spPr>
      </p:pic>
      <p:sp>
        <p:nvSpPr>
          <p:cNvPr id="6" name="TextBox 5"/>
          <p:cNvSpPr txBox="1"/>
          <p:nvPr/>
        </p:nvSpPr>
        <p:spPr>
          <a:xfrm>
            <a:off x="6957391" y="4313583"/>
            <a:ext cx="845103" cy="369332"/>
          </a:xfrm>
          <a:prstGeom prst="rect">
            <a:avLst/>
          </a:prstGeom>
          <a:noFill/>
        </p:spPr>
        <p:txBody>
          <a:bodyPr wrap="none" rtlCol="0">
            <a:spAutoFit/>
          </a:bodyPr>
          <a:lstStyle/>
          <a:p>
            <a:r>
              <a:rPr lang="en-US" dirty="0" smtClean="0"/>
              <a:t>Sender</a:t>
            </a:r>
            <a:endParaRPr lang="en-US" dirty="0"/>
          </a:p>
        </p:txBody>
      </p:sp>
      <p:sp>
        <p:nvSpPr>
          <p:cNvPr id="9" name="TextBox 8"/>
          <p:cNvSpPr txBox="1"/>
          <p:nvPr/>
        </p:nvSpPr>
        <p:spPr>
          <a:xfrm>
            <a:off x="9813234" y="4313583"/>
            <a:ext cx="984693" cy="369332"/>
          </a:xfrm>
          <a:prstGeom prst="rect">
            <a:avLst/>
          </a:prstGeom>
          <a:noFill/>
        </p:spPr>
        <p:txBody>
          <a:bodyPr wrap="none" rtlCol="0">
            <a:spAutoFit/>
          </a:bodyPr>
          <a:lstStyle/>
          <a:p>
            <a:r>
              <a:rPr lang="en-US" dirty="0" smtClean="0"/>
              <a:t>Receiver</a:t>
            </a:r>
            <a:endParaRPr lang="en-US" dirty="0"/>
          </a:p>
        </p:txBody>
      </p:sp>
    </p:spTree>
    <p:custDataLst>
      <p:tags r:id="rId1"/>
    </p:custDataLst>
    <p:extLst>
      <p:ext uri="{BB962C8B-B14F-4D97-AF65-F5344CB8AC3E}">
        <p14:creationId xmlns:p14="http://schemas.microsoft.com/office/powerpoint/2010/main" val="3104901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5870"/>
          <a:stretch/>
        </p:blipFill>
        <p:spPr>
          <a:xfrm flipH="1">
            <a:off x="-2" y="0"/>
            <a:ext cx="12192000"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Sending the Message </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4"/>
            <a:ext cx="9626138" cy="4707038"/>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794563" y="3866321"/>
            <a:ext cx="8974361" cy="2862468"/>
          </a:xfrm>
          <a:prstGeom prst="rect">
            <a:avLst/>
          </a:prstGeom>
        </p:spPr>
        <p:txBody>
          <a:bodyPr vert="horz" wrap="square" lIns="121900" tIns="121900" rIns="121900" bIns="121900" numCol="2"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Microsoft YaHei UI" panose="020B0503020204020204" pitchFamily="34" charset="-122"/>
              <a:ea typeface="Microsoft YaHei UI" panose="020B0503020204020204" pitchFamily="34" charset="-122"/>
            </a:endParaRPr>
          </a:p>
        </p:txBody>
      </p:sp>
      <p:graphicFrame>
        <p:nvGraphicFramePr>
          <p:cNvPr id="8" name="Content Placeholder 3"/>
          <p:cNvGraphicFramePr>
            <a:graphicFrameLocks/>
          </p:cNvGraphicFramePr>
          <p:nvPr>
            <p:extLst>
              <p:ext uri="{D42A27DB-BD31-4B8C-83A1-F6EECF244321}">
                <p14:modId xmlns:p14="http://schemas.microsoft.com/office/powerpoint/2010/main" val="3428122025"/>
              </p:ext>
            </p:extLst>
          </p:nvPr>
        </p:nvGraphicFramePr>
        <p:xfrm>
          <a:off x="2514600" y="1992936"/>
          <a:ext cx="7752522" cy="4683816"/>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509227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5462"/>
          <a:stretch/>
        </p:blipFill>
        <p:spPr>
          <a:xfrm>
            <a:off x="-3" y="0"/>
            <a:ext cx="12202163" cy="6858000"/>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 What we say</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Importance of word selection</a:t>
            </a:r>
          </a:p>
          <a:p>
            <a:pPr marL="457200" indent="-457200">
              <a:lnSpc>
                <a:spcPct val="100000"/>
              </a:lnSpc>
              <a:spcBef>
                <a:spcPts val="0"/>
              </a:spcBef>
              <a:buFont typeface="Wingdings" panose="05000000000000000000" pitchFamily="2" charset="2"/>
              <a:buChar char="v"/>
            </a:pPr>
            <a:endParaRPr lang="en-US" sz="2700" dirty="0">
              <a:ea typeface="Microsoft YaHei UI" panose="020B0503020204020204" pitchFamily="34" charset="-122"/>
            </a:endParaRPr>
          </a:p>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Effective Verbal Messages</a:t>
            </a:r>
          </a:p>
          <a:p>
            <a:pPr lvl="1">
              <a:lnSpc>
                <a:spcPct val="100000"/>
              </a:lnSpc>
              <a:spcBef>
                <a:spcPts val="0"/>
              </a:spcBef>
            </a:pPr>
            <a:r>
              <a:rPr lang="en-US" sz="2300" dirty="0">
                <a:ea typeface="Microsoft YaHei UI" panose="020B0503020204020204" pitchFamily="34" charset="-122"/>
              </a:rPr>
              <a:t>Are brief and organized</a:t>
            </a:r>
          </a:p>
          <a:p>
            <a:pPr lvl="1">
              <a:lnSpc>
                <a:spcPct val="100000"/>
              </a:lnSpc>
              <a:spcBef>
                <a:spcPts val="0"/>
              </a:spcBef>
            </a:pPr>
            <a:r>
              <a:rPr lang="en-US" sz="2300" dirty="0">
                <a:ea typeface="Microsoft YaHei UI" panose="020B0503020204020204" pitchFamily="34" charset="-122"/>
              </a:rPr>
              <a:t>Do not create resistance in the listener</a:t>
            </a:r>
          </a:p>
        </p:txBody>
      </p:sp>
      <p:sp>
        <p:nvSpPr>
          <p:cNvPr id="2" name="Oval Callout 1"/>
          <p:cNvSpPr/>
          <p:nvPr/>
        </p:nvSpPr>
        <p:spPr>
          <a:xfrm>
            <a:off x="8309113" y="2365513"/>
            <a:ext cx="2315817" cy="1143000"/>
          </a:xfrm>
          <a:prstGeom prst="wedgeEllipseCallou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800" b="1" dirty="0" smtClean="0">
                <a:latin typeface="Adobe Caslon Pro Bold" panose="0205070206050A020403" pitchFamily="18" charset="0"/>
              </a:rPr>
              <a:t>Verbal</a:t>
            </a:r>
            <a:endParaRPr lang="en-US" sz="2800" b="1" dirty="0">
              <a:latin typeface="Adobe Caslon Pro Bold" panose="0205070206050A020403" pitchFamily="18" charset="0"/>
            </a:endParaRPr>
          </a:p>
        </p:txBody>
      </p:sp>
    </p:spTree>
    <p:custDataLst>
      <p:tags r:id="rId1"/>
    </p:custDataLst>
    <p:extLst>
      <p:ext uri="{BB962C8B-B14F-4D97-AF65-F5344CB8AC3E}">
        <p14:creationId xmlns:p14="http://schemas.microsoft.com/office/powerpoint/2010/main" val="3202717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0640"/>
          <a:stretch/>
        </p:blipFill>
        <p:spPr>
          <a:xfrm>
            <a:off x="0"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How we say what we say</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38% of what is communicated</a:t>
            </a:r>
          </a:p>
          <a:p>
            <a:pPr marL="457200" indent="-457200">
              <a:lnSpc>
                <a:spcPct val="100000"/>
              </a:lnSpc>
              <a:spcBef>
                <a:spcPts val="0"/>
              </a:spcBef>
              <a:buFont typeface="Wingdings" panose="05000000000000000000" pitchFamily="2" charset="2"/>
              <a:buChar char="v"/>
            </a:pPr>
            <a:endParaRPr lang="en-US" sz="2700" dirty="0">
              <a:ea typeface="Microsoft YaHei UI" panose="020B0503020204020204" pitchFamily="34" charset="-122"/>
            </a:endParaRPr>
          </a:p>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“Oh”</a:t>
            </a:r>
          </a:p>
          <a:p>
            <a:pPr marL="457200" indent="-457200">
              <a:lnSpc>
                <a:spcPct val="100000"/>
              </a:lnSpc>
              <a:spcBef>
                <a:spcPts val="0"/>
              </a:spcBef>
              <a:buFont typeface="Wingdings" panose="05000000000000000000" pitchFamily="2" charset="2"/>
              <a:buChar char="v"/>
            </a:pPr>
            <a:endParaRPr lang="en-US" sz="2700" dirty="0">
              <a:ea typeface="Microsoft YaHei UI" panose="020B0503020204020204" pitchFamily="34" charset="-122"/>
            </a:endParaRPr>
          </a:p>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What We Say vs. How We Say It</a:t>
            </a:r>
          </a:p>
        </p:txBody>
      </p:sp>
      <p:pic>
        <p:nvPicPr>
          <p:cNvPr id="6" name="Picture 5"/>
          <p:cNvPicPr>
            <a:picLocks noChangeAspect="1"/>
          </p:cNvPicPr>
          <p:nvPr/>
        </p:nvPicPr>
        <p:blipFill>
          <a:blip r:embed="rId6"/>
          <a:stretch>
            <a:fillRect/>
          </a:stretch>
        </p:blipFill>
        <p:spPr>
          <a:xfrm>
            <a:off x="8253563" y="2354527"/>
            <a:ext cx="2201367" cy="2000865"/>
          </a:xfrm>
          <a:prstGeom prst="rect">
            <a:avLst/>
          </a:prstGeom>
        </p:spPr>
      </p:pic>
      <p:sp>
        <p:nvSpPr>
          <p:cNvPr id="2" name="Rectangle 1"/>
          <p:cNvSpPr/>
          <p:nvPr/>
        </p:nvSpPr>
        <p:spPr>
          <a:xfrm flipH="1">
            <a:off x="8908625" y="2599586"/>
            <a:ext cx="748975" cy="400110"/>
          </a:xfrm>
          <a:prstGeom prst="rect">
            <a:avLst/>
          </a:prstGeom>
          <a:noFill/>
        </p:spPr>
        <p:txBody>
          <a:bodyPr wrap="squar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Oh</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2976655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5349"/>
          <a:stretch/>
        </p:blipFill>
        <p:spPr>
          <a:xfrm>
            <a:off x="0" y="-1"/>
            <a:ext cx="12192000" cy="6858001"/>
          </a:xfrm>
          <a:prstGeom prst="rect">
            <a:avLst/>
          </a:prstGeom>
        </p:spPr>
      </p:pic>
      <p:sp>
        <p:nvSpPr>
          <p:cNvPr id="4" name="Shape 66"/>
          <p:cNvSpPr txBox="1">
            <a:spLocks/>
          </p:cNvSpPr>
          <p:nvPr/>
        </p:nvSpPr>
        <p:spPr>
          <a:xfrm>
            <a:off x="1282929" y="1047715"/>
            <a:ext cx="9626138" cy="781087"/>
          </a:xfrm>
          <a:prstGeom prst="rect">
            <a:avLst/>
          </a:prstGeom>
          <a:solidFill>
            <a:srgbClr val="0C5107"/>
          </a:solidFill>
        </p:spPr>
        <p:txBody>
          <a:bodyPr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icrosoft YaHei UI" panose="020B0503020204020204" pitchFamily="34" charset="-122"/>
                <a:ea typeface="Microsoft YaHei UI" panose="020B0503020204020204" pitchFamily="34" charset="-122"/>
              </a:rPr>
              <a:t>What we say with our body </a:t>
            </a:r>
            <a:endParaRPr lang="en" sz="3200" b="1" dirty="0">
              <a:solidFill>
                <a:schemeClr val="bg1"/>
              </a:solidFill>
              <a:latin typeface="Microsoft YaHei UI" panose="020B0503020204020204" pitchFamily="34" charset="-122"/>
              <a:ea typeface="Microsoft YaHei UI" panose="020B0503020204020204" pitchFamily="34" charset="-122"/>
            </a:endParaRPr>
          </a:p>
        </p:txBody>
      </p:sp>
      <p:sp>
        <p:nvSpPr>
          <p:cNvPr id="5" name="Shape 80"/>
          <p:cNvSpPr txBox="1">
            <a:spLocks/>
          </p:cNvSpPr>
          <p:nvPr/>
        </p:nvSpPr>
        <p:spPr>
          <a:xfrm>
            <a:off x="1282929" y="2011812"/>
            <a:ext cx="9626138" cy="4687161"/>
          </a:xfrm>
          <a:prstGeom prst="rect">
            <a:avLst/>
          </a:prstGeom>
          <a:solidFill>
            <a:srgbClr val="FFFFFF">
              <a:alpha val="80000"/>
            </a:srgbClr>
          </a:solidFill>
        </p:spPr>
        <p:txBody>
          <a:bodyPr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spcAft>
                <a:spcPts val="1000"/>
              </a:spcAft>
              <a:buNone/>
            </a:pPr>
            <a:endParaRPr lang="en-US" sz="3200" dirty="0" smtClean="0">
              <a:latin typeface="Microsoft YaHei UI" panose="020B0503020204020204" pitchFamily="34" charset="-122"/>
              <a:ea typeface="Microsoft YaHei UI" panose="020B0503020204020204" pitchFamily="34" charset="-122"/>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62" y="100837"/>
            <a:ext cx="2033230" cy="763866"/>
          </a:xfrm>
          <a:prstGeom prst="rect">
            <a:avLst/>
          </a:prstGeom>
        </p:spPr>
      </p:pic>
      <p:sp>
        <p:nvSpPr>
          <p:cNvPr id="11" name="Shape 98"/>
          <p:cNvSpPr txBox="1">
            <a:spLocks/>
          </p:cNvSpPr>
          <p:nvPr/>
        </p:nvSpPr>
        <p:spPr>
          <a:xfrm>
            <a:off x="1699591" y="2256184"/>
            <a:ext cx="9069334" cy="3150704"/>
          </a:xfrm>
          <a:prstGeom prst="rect">
            <a:avLst/>
          </a:prstGeom>
        </p:spPr>
        <p:txBody>
          <a:bodyPr vert="horz" wrap="square" lIns="121900" tIns="121900" rIns="121900" bIns="121900" numCol="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55% </a:t>
            </a:r>
          </a:p>
          <a:p>
            <a:pPr marL="457200" indent="-457200">
              <a:lnSpc>
                <a:spcPct val="100000"/>
              </a:lnSpc>
              <a:spcBef>
                <a:spcPts val="0"/>
              </a:spcBef>
              <a:buFont typeface="Wingdings" panose="05000000000000000000" pitchFamily="2" charset="2"/>
              <a:buChar char="v"/>
            </a:pPr>
            <a:endParaRPr lang="en-US" sz="2700" dirty="0">
              <a:ea typeface="Microsoft YaHei UI" panose="020B0503020204020204" pitchFamily="34" charset="-122"/>
            </a:endParaRPr>
          </a:p>
          <a:p>
            <a:pPr marL="457200" indent="-457200">
              <a:lnSpc>
                <a:spcPct val="100000"/>
              </a:lnSpc>
              <a:spcBef>
                <a:spcPts val="0"/>
              </a:spcBef>
              <a:buFont typeface="Wingdings" panose="05000000000000000000" pitchFamily="2" charset="2"/>
              <a:buChar char="v"/>
            </a:pPr>
            <a:r>
              <a:rPr lang="en-US" sz="2700" dirty="0">
                <a:ea typeface="Microsoft YaHei UI" panose="020B0503020204020204" pitchFamily="34" charset="-122"/>
              </a:rPr>
              <a:t>You cannot not communicate</a:t>
            </a:r>
          </a:p>
          <a:p>
            <a:pPr lvl="1">
              <a:lnSpc>
                <a:spcPct val="100000"/>
              </a:lnSpc>
              <a:spcBef>
                <a:spcPts val="0"/>
              </a:spcBef>
            </a:pPr>
            <a:r>
              <a:rPr lang="en-US" sz="2300" dirty="0">
                <a:ea typeface="Microsoft YaHei UI" panose="020B0503020204020204" pitchFamily="34" charset="-122"/>
              </a:rPr>
              <a:t>Body Postures</a:t>
            </a:r>
          </a:p>
          <a:p>
            <a:pPr lvl="1">
              <a:lnSpc>
                <a:spcPct val="100000"/>
              </a:lnSpc>
              <a:spcBef>
                <a:spcPts val="0"/>
              </a:spcBef>
            </a:pPr>
            <a:r>
              <a:rPr lang="en-US" sz="2300" dirty="0">
                <a:ea typeface="Microsoft YaHei UI" panose="020B0503020204020204" pitchFamily="34" charset="-122"/>
              </a:rPr>
              <a:t>Facial expressions</a:t>
            </a:r>
          </a:p>
        </p:txBody>
      </p:sp>
    </p:spTree>
    <p:custDataLst>
      <p:tags r:id="rId1"/>
    </p:custDataLst>
    <p:extLst>
      <p:ext uri="{BB962C8B-B14F-4D97-AF65-F5344CB8AC3E}">
        <p14:creationId xmlns:p14="http://schemas.microsoft.com/office/powerpoint/2010/main" val="19220766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SLIDE_THUMBNAIL_REFRESH" val="1"/>
  <p:tag name="ARTICULATE_SLIDE_COUNT" val="22"/>
  <p:tag name="MMPROD_UIDATA" val="&lt;database version=&quot;8.0&quot;&gt;&lt;object type=&quot;1&quot; unique_id=&quot;10001&quot;&gt;&lt;object type=&quot;2&quot; unique_id=&quot;20386&quot;&gt;&lt;object type=&quot;3&quot; unique_id=&quot;21026&quot;&gt;&lt;property id=&quot;20148&quot; value=&quot;5&quot;/&gt;&lt;property id=&quot;20300&quot; value=&quot;Slide 1&quot;/&gt;&lt;property id=&quot;20307&quot; value=&quot;306&quot;/&gt;&lt;/object&gt;&lt;object type=&quot;3&quot; unique_id=&quot;21371&quot;&gt;&lt;property id=&quot;20148&quot; value=&quot;5&quot;/&gt;&lt;property id=&quot;20300&quot; value=&quot;Slide 2&quot;/&gt;&lt;property id=&quot;20307&quot; value=&quot;308&quot;/&gt;&lt;/object&gt;&lt;object type=&quot;3&quot; unique_id=&quot;21625&quot;&gt;&lt;property id=&quot;20148&quot; value=&quot;5&quot;/&gt;&lt;property id=&quot;20300&quot; value=&quot;Slide 3&quot;/&gt;&lt;property id=&quot;20307&quot; value=&quot;309&quot;/&gt;&lt;/object&gt;&lt;object type=&quot;3&quot; unique_id=&quot;22748&quot;&gt;&lt;property id=&quot;20148&quot; value=&quot;5&quot;/&gt;&lt;property id=&quot;20300&quot; value=&quot;Slide 4&quot;/&gt;&lt;property id=&quot;20307&quot; value=&quot;310&quot;/&gt;&lt;/object&gt;&lt;object type=&quot;3&quot; unique_id=&quot;22951&quot;&gt;&lt;property id=&quot;20148&quot; value=&quot;5&quot;/&gt;&lt;property id=&quot;20300&quot; value=&quot;Slide 5&quot;/&gt;&lt;property id=&quot;20307&quot; value=&quot;311&quot;/&gt;&lt;/object&gt;&lt;object type=&quot;3&quot; unique_id=&quot;22952&quot;&gt;&lt;property id=&quot;20148&quot; value=&quot;5&quot;/&gt;&lt;property id=&quot;20300&quot; value=&quot;Slide 6&quot;/&gt;&lt;property id=&quot;20307&quot; value=&quot;312&quot;/&gt;&lt;/object&gt;&lt;object type=&quot;3&quot; unique_id=&quot;22953&quot;&gt;&lt;property id=&quot;20148&quot; value=&quot;5&quot;/&gt;&lt;property id=&quot;20300&quot; value=&quot;Slide 7&quot;/&gt;&lt;property id=&quot;20307&quot; value=&quot;313&quot;/&gt;&lt;/object&gt;&lt;object type=&quot;3&quot; unique_id=&quot;23920&quot;&gt;&lt;property id=&quot;20148&quot; value=&quot;5&quot;/&gt;&lt;property id=&quot;20300&quot; value=&quot;Slide 8&quot;/&gt;&lt;property id=&quot;20307&quot; value=&quot;315&quot;/&gt;&lt;/object&gt;&lt;object type=&quot;3&quot; unique_id=&quot;23921&quot;&gt;&lt;property id=&quot;20148&quot; value=&quot;5&quot;/&gt;&lt;property id=&quot;20300&quot; value=&quot;Slide 9&quot;/&gt;&lt;property id=&quot;20307&quot; value=&quot;316&quot;/&gt;&lt;/object&gt;&lt;object type=&quot;3&quot; unique_id=&quot;23922&quot;&gt;&lt;property id=&quot;20148&quot; value=&quot;5&quot;/&gt;&lt;property id=&quot;20300&quot; value=&quot;Slide 10&quot;/&gt;&lt;property id=&quot;20307&quot; value=&quot;317&quot;/&gt;&lt;/object&gt;&lt;object type=&quot;3&quot; unique_id=&quot;23923&quot;&gt;&lt;property id=&quot;20148&quot; value=&quot;5&quot;/&gt;&lt;property id=&quot;20300&quot; value=&quot;Slide 11&quot;/&gt;&lt;property id=&quot;20307&quot; value=&quot;318&quot;/&gt;&lt;/object&gt;&lt;object type=&quot;3&quot; unique_id=&quot;23924&quot;&gt;&lt;property id=&quot;20148&quot; value=&quot;5&quot;/&gt;&lt;property id=&quot;20300&quot; value=&quot;Slide 12&quot;/&gt;&lt;property id=&quot;20307&quot; value=&quot;319&quot;/&gt;&lt;/object&gt;&lt;object type=&quot;3&quot; unique_id=&quot;23925&quot;&gt;&lt;property id=&quot;20148&quot; value=&quot;5&quot;/&gt;&lt;property id=&quot;20300&quot; value=&quot;Slide 13&quot;/&gt;&lt;property id=&quot;20307&quot; value=&quot;320&quot;/&gt;&lt;/object&gt;&lt;object type=&quot;3&quot; unique_id=&quot;23926&quot;&gt;&lt;property id=&quot;20148&quot; value=&quot;5&quot;/&gt;&lt;property id=&quot;20300&quot; value=&quot;Slide 14&quot;/&gt;&lt;property id=&quot;20307&quot; value=&quot;321&quot;/&gt;&lt;/object&gt;&lt;object type=&quot;3&quot; unique_id=&quot;23927&quot;&gt;&lt;property id=&quot;20148&quot; value=&quot;5&quot;/&gt;&lt;property id=&quot;20300&quot; value=&quot;Slide 15&quot;/&gt;&lt;property id=&quot;20307&quot; value=&quot;322&quot;/&gt;&lt;/object&gt;&lt;object type=&quot;3&quot; unique_id=&quot;23928&quot;&gt;&lt;property id=&quot;20148&quot; value=&quot;5&quot;/&gt;&lt;property id=&quot;20300&quot; value=&quot;Slide 16&quot;/&gt;&lt;property id=&quot;20307&quot; value=&quot;323&quot;/&gt;&lt;/object&gt;&lt;object type=&quot;3&quot; unique_id=&quot;23929&quot;&gt;&lt;property id=&quot;20148&quot; value=&quot;5&quot;/&gt;&lt;property id=&quot;20300&quot; value=&quot;Slide 17&quot;/&gt;&lt;property id=&quot;20307&quot; value=&quot;324&quot;/&gt;&lt;/object&gt;&lt;object type=&quot;3&quot; unique_id=&quot;23930&quot;&gt;&lt;property id=&quot;20148&quot; value=&quot;5&quot;/&gt;&lt;property id=&quot;20300&quot; value=&quot;Slide 18&quot;/&gt;&lt;property id=&quot;20307&quot; value=&quot;325&quot;/&gt;&lt;/object&gt;&lt;object type=&quot;3&quot; unique_id=&quot;23931&quot;&gt;&lt;property id=&quot;20148&quot; value=&quot;5&quot;/&gt;&lt;property id=&quot;20300&quot; value=&quot;Slide 19&quot;/&gt;&lt;property id=&quot;20307&quot; value=&quot;326&quot;/&gt;&lt;/object&gt;&lt;object type=&quot;3&quot; unique_id=&quot;23932&quot;&gt;&lt;property id=&quot;20148&quot; value=&quot;5&quot;/&gt;&lt;property id=&quot;20300&quot; value=&quot;Slide 20&quot;/&gt;&lt;property id=&quot;20307&quot; value=&quot;327&quot;/&gt;&lt;/object&gt;&lt;object type=&quot;3&quot; unique_id=&quot;23933&quot;&gt;&lt;property id=&quot;20148&quot; value=&quot;5&quot;/&gt;&lt;property id=&quot;20300&quot; value=&quot;Slide 21&quot;/&gt;&lt;property id=&quot;20307&quot; value=&quot;328&quot;/&gt;&lt;/object&gt;&lt;object type=&quot;3&quot; unique_id=&quot;23934&quot;&gt;&lt;property id=&quot;20148&quot; value=&quot;5&quot;/&gt;&lt;property id=&quot;20300&quot; value=&quot;Slide 22&quot;/&gt;&lt;property id=&quot;20307&quot; value=&quot;330&quot;/&gt;&lt;/object&gt;&lt;/object&gt;&lt;object type=&quot;8&quot; unique_id=&quot;20404&quot;&gt;&lt;/object&gt;&lt;/object&gt;&lt;/database&gt;"/>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mblack\LOCALS~1\Temp\articulate\presenter\imgtemp\3xz0ILes_files\slide0001_image001.emz"/>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NIM_SPRITE_COUNT" val=" 6"/>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mblack\LOCALS~1\Temp\articulate\presenter\imgtemp\btq12F7R_files\slide0001_image001.jpg"/>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11077</TotalTime>
  <Words>434</Words>
  <Application>Microsoft Office PowerPoint</Application>
  <PresentationFormat>Widescreen</PresentationFormat>
  <Paragraphs>139</Paragraphs>
  <Slides>22</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Microsoft YaHei UI</vt:lpstr>
      <vt:lpstr>Adobe Caslon Pro Bold</vt:lpstr>
      <vt:lpstr>Arial</vt:lpstr>
      <vt:lpstr>Calibri</vt:lpstr>
      <vt:lpstr>Calibri Light</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Thomas, Jacob</dc:creator>
  <cp:lastModifiedBy>Thomas, Jacob</cp:lastModifiedBy>
  <cp:revision>198</cp:revision>
  <dcterms:created xsi:type="dcterms:W3CDTF">2018-01-04T13:54:54Z</dcterms:created>
  <dcterms:modified xsi:type="dcterms:W3CDTF">2018-08-10T12:17:22Z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A91E9DE4-AA22-4BC4-AED8-3A0A2A3533B7</vt:lpwstr>
  </property>
  <property fmtid="{D5CDD505-2E9C-101B-9397-08002B2CF9AE}" pid="3" name="ArticulatePath">
    <vt:lpwstr>Presentation10</vt:lpwstr>
  </property>
</Properties>
</file>