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 id="2147483682" r:id="rId6"/>
    <p:sldMasterId id="2147483747" r:id="rId7"/>
  </p:sldMasterIdLst>
  <p:notesMasterIdLst>
    <p:notesMasterId r:id="rId68"/>
  </p:notesMasterIdLst>
  <p:sldIdLst>
    <p:sldId id="264" r:id="rId8"/>
    <p:sldId id="283" r:id="rId9"/>
    <p:sldId id="284" r:id="rId10"/>
    <p:sldId id="285" r:id="rId11"/>
    <p:sldId id="256" r:id="rId12"/>
    <p:sldId id="270" r:id="rId13"/>
    <p:sldId id="286" r:id="rId14"/>
    <p:sldId id="293" r:id="rId15"/>
    <p:sldId id="287" r:id="rId16"/>
    <p:sldId id="288" r:id="rId17"/>
    <p:sldId id="294" r:id="rId18"/>
    <p:sldId id="295" r:id="rId19"/>
    <p:sldId id="289" r:id="rId20"/>
    <p:sldId id="291" r:id="rId21"/>
    <p:sldId id="292" r:id="rId22"/>
    <p:sldId id="272" r:id="rId23"/>
    <p:sldId id="273" r:id="rId24"/>
    <p:sldId id="265" r:id="rId25"/>
    <p:sldId id="297" r:id="rId26"/>
    <p:sldId id="298" r:id="rId27"/>
    <p:sldId id="299" r:id="rId28"/>
    <p:sldId id="300" r:id="rId29"/>
    <p:sldId id="280" r:id="rId30"/>
    <p:sldId id="304" r:id="rId31"/>
    <p:sldId id="373" r:id="rId32"/>
    <p:sldId id="260" r:id="rId33"/>
    <p:sldId id="362" r:id="rId34"/>
    <p:sldId id="363" r:id="rId35"/>
    <p:sldId id="364" r:id="rId36"/>
    <p:sldId id="374" r:id="rId37"/>
    <p:sldId id="375" r:id="rId38"/>
    <p:sldId id="376" r:id="rId39"/>
    <p:sldId id="377" r:id="rId40"/>
    <p:sldId id="378" r:id="rId41"/>
    <p:sldId id="379" r:id="rId42"/>
    <p:sldId id="382" r:id="rId43"/>
    <p:sldId id="381" r:id="rId44"/>
    <p:sldId id="366" r:id="rId45"/>
    <p:sldId id="365" r:id="rId46"/>
    <p:sldId id="370" r:id="rId47"/>
    <p:sldId id="347" r:id="rId48"/>
    <p:sldId id="348" r:id="rId49"/>
    <p:sldId id="349" r:id="rId50"/>
    <p:sldId id="350" r:id="rId51"/>
    <p:sldId id="351" r:id="rId52"/>
    <p:sldId id="352" r:id="rId53"/>
    <p:sldId id="371" r:id="rId54"/>
    <p:sldId id="353" r:id="rId55"/>
    <p:sldId id="354" r:id="rId56"/>
    <p:sldId id="355" r:id="rId57"/>
    <p:sldId id="356" r:id="rId58"/>
    <p:sldId id="357" r:id="rId59"/>
    <p:sldId id="358" r:id="rId60"/>
    <p:sldId id="359" r:id="rId61"/>
    <p:sldId id="360" r:id="rId62"/>
    <p:sldId id="372" r:id="rId63"/>
    <p:sldId id="367" r:id="rId64"/>
    <p:sldId id="368" r:id="rId65"/>
    <p:sldId id="369" r:id="rId66"/>
    <p:sldId id="346" r:id="rId67"/>
  </p:sldIdLst>
  <p:sldSz cx="12192000" cy="6858000"/>
  <p:notesSz cx="6858000" cy="9144000"/>
  <p:custDataLst>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8DDC51-EEA9-4941-A6A5-114C6A1DD0EA}">
          <p14:sldIdLst>
            <p14:sldId id="264"/>
            <p14:sldId id="283"/>
            <p14:sldId id="284"/>
            <p14:sldId id="285"/>
            <p14:sldId id="256"/>
            <p14:sldId id="270"/>
            <p14:sldId id="286"/>
            <p14:sldId id="293"/>
            <p14:sldId id="287"/>
            <p14:sldId id="288"/>
            <p14:sldId id="294"/>
            <p14:sldId id="295"/>
            <p14:sldId id="289"/>
            <p14:sldId id="291"/>
            <p14:sldId id="292"/>
            <p14:sldId id="272"/>
            <p14:sldId id="273"/>
            <p14:sldId id="265"/>
            <p14:sldId id="297"/>
            <p14:sldId id="298"/>
            <p14:sldId id="299"/>
            <p14:sldId id="300"/>
            <p14:sldId id="280"/>
            <p14:sldId id="304"/>
            <p14:sldId id="373"/>
            <p14:sldId id="260"/>
            <p14:sldId id="362"/>
            <p14:sldId id="363"/>
            <p14:sldId id="364"/>
            <p14:sldId id="374"/>
            <p14:sldId id="375"/>
            <p14:sldId id="376"/>
            <p14:sldId id="377"/>
            <p14:sldId id="378"/>
            <p14:sldId id="379"/>
            <p14:sldId id="382"/>
            <p14:sldId id="381"/>
            <p14:sldId id="366"/>
            <p14:sldId id="365"/>
            <p14:sldId id="370"/>
            <p14:sldId id="347"/>
            <p14:sldId id="348"/>
            <p14:sldId id="349"/>
            <p14:sldId id="350"/>
            <p14:sldId id="351"/>
            <p14:sldId id="352"/>
            <p14:sldId id="371"/>
            <p14:sldId id="353"/>
            <p14:sldId id="354"/>
            <p14:sldId id="355"/>
            <p14:sldId id="356"/>
            <p14:sldId id="357"/>
            <p14:sldId id="358"/>
            <p14:sldId id="359"/>
            <p14:sldId id="360"/>
            <p14:sldId id="372"/>
            <p14:sldId id="367"/>
            <p14:sldId id="368"/>
            <p14:sldId id="369"/>
            <p14:sldId id="34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6323" autoAdjust="0"/>
  </p:normalViewPr>
  <p:slideViewPr>
    <p:cSldViewPr snapToGrid="0">
      <p:cViewPr varScale="1">
        <p:scale>
          <a:sx n="106" d="100"/>
          <a:sy n="106" d="100"/>
        </p:scale>
        <p:origin x="618" y="114"/>
      </p:cViewPr>
      <p:guideLst/>
    </p:cSldViewPr>
  </p:slideViewPr>
  <p:outlineViewPr>
    <p:cViewPr>
      <p:scale>
        <a:sx n="33" d="100"/>
        <a:sy n="33" d="100"/>
      </p:scale>
      <p:origin x="0" y="-6780"/>
    </p:cViewPr>
  </p:outlineViewPr>
  <p:notesTextViewPr>
    <p:cViewPr>
      <p:scale>
        <a:sx n="1" d="1"/>
        <a:sy n="1" d="1"/>
      </p:scale>
      <p:origin x="0" y="0"/>
    </p:cViewPr>
  </p:notesTextViewPr>
  <p:notesViewPr>
    <p:cSldViewPr snapToGrid="0">
      <p:cViewPr varScale="1">
        <p:scale>
          <a:sx n="86" d="100"/>
          <a:sy n="86" d="100"/>
        </p:scale>
        <p:origin x="3048"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tags" Target="tags/tag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4.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2000" dirty="0"/>
              <a:t>Certification Completion Rates</a:t>
            </a:r>
            <a:r>
              <a:rPr lang="en-US" sz="2000" baseline="0" dirty="0"/>
              <a:t> by Period of Performance</a:t>
            </a:r>
            <a:endParaRPr lang="en-US" sz="20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Sheet2!$B$1</c:f>
              <c:strCache>
                <c:ptCount val="1"/>
                <c:pt idx="0">
                  <c:v>Individual Statements</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Sheet2!$A$2:$A$7</c:f>
              <c:strCache>
                <c:ptCount val="6"/>
                <c:pt idx="0">
                  <c:v>July 2021 - February 2022</c:v>
                </c:pt>
                <c:pt idx="1">
                  <c:v>March - August 2022</c:v>
                </c:pt>
                <c:pt idx="2">
                  <c:v>September 2022 - February 2023</c:v>
                </c:pt>
                <c:pt idx="3">
                  <c:v>March to August 2023</c:v>
                </c:pt>
                <c:pt idx="4">
                  <c:v>September 2023 - February 2024</c:v>
                </c:pt>
                <c:pt idx="5">
                  <c:v>March - August 2024</c:v>
                </c:pt>
              </c:strCache>
            </c:strRef>
          </c:cat>
          <c:val>
            <c:numRef>
              <c:f>Sheet2!$B$2:$B$7</c:f>
              <c:numCache>
                <c:formatCode>General</c:formatCode>
                <c:ptCount val="6"/>
                <c:pt idx="0">
                  <c:v>597</c:v>
                </c:pt>
                <c:pt idx="1">
                  <c:v>707</c:v>
                </c:pt>
                <c:pt idx="2">
                  <c:v>668</c:v>
                </c:pt>
                <c:pt idx="3">
                  <c:v>791</c:v>
                </c:pt>
                <c:pt idx="4">
                  <c:v>745</c:v>
                </c:pt>
                <c:pt idx="5">
                  <c:v>874</c:v>
                </c:pt>
              </c:numCache>
            </c:numRef>
          </c:val>
          <c:extLst>
            <c:ext xmlns:c16="http://schemas.microsoft.com/office/drawing/2014/chart" uri="{C3380CC4-5D6E-409C-BE32-E72D297353CC}">
              <c16:uniqueId val="{00000000-7201-4900-9CD4-DD1D9115C00D}"/>
            </c:ext>
          </c:extLst>
        </c:ser>
        <c:ser>
          <c:idx val="1"/>
          <c:order val="1"/>
          <c:tx>
            <c:strRef>
              <c:f>Sheet2!$C$1</c:f>
              <c:strCache>
                <c:ptCount val="1"/>
                <c:pt idx="0">
                  <c:v>Project Statements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Sheet2!$A$2:$A$7</c:f>
              <c:strCache>
                <c:ptCount val="6"/>
                <c:pt idx="0">
                  <c:v>July 2021 - February 2022</c:v>
                </c:pt>
                <c:pt idx="1">
                  <c:v>March - August 2022</c:v>
                </c:pt>
                <c:pt idx="2">
                  <c:v>September 2022 - February 2023</c:v>
                </c:pt>
                <c:pt idx="3">
                  <c:v>March to August 2023</c:v>
                </c:pt>
                <c:pt idx="4">
                  <c:v>September 2023 - February 2024</c:v>
                </c:pt>
                <c:pt idx="5">
                  <c:v>March - August 2024</c:v>
                </c:pt>
              </c:strCache>
            </c:strRef>
          </c:cat>
          <c:val>
            <c:numRef>
              <c:f>Sheet2!$C$2:$C$7</c:f>
              <c:numCache>
                <c:formatCode>General</c:formatCode>
                <c:ptCount val="6"/>
                <c:pt idx="0">
                  <c:v>839</c:v>
                </c:pt>
                <c:pt idx="1">
                  <c:v>860</c:v>
                </c:pt>
                <c:pt idx="2">
                  <c:v>725</c:v>
                </c:pt>
                <c:pt idx="3">
                  <c:v>922</c:v>
                </c:pt>
                <c:pt idx="4">
                  <c:v>773</c:v>
                </c:pt>
                <c:pt idx="5">
                  <c:v>1075</c:v>
                </c:pt>
              </c:numCache>
            </c:numRef>
          </c:val>
          <c:extLst>
            <c:ext xmlns:c16="http://schemas.microsoft.com/office/drawing/2014/chart" uri="{C3380CC4-5D6E-409C-BE32-E72D297353CC}">
              <c16:uniqueId val="{00000001-7201-4900-9CD4-DD1D9115C00D}"/>
            </c:ext>
          </c:extLst>
        </c:ser>
        <c:dLbls>
          <c:dLblPos val="ctr"/>
          <c:showLegendKey val="0"/>
          <c:showVal val="1"/>
          <c:showCatName val="0"/>
          <c:showSerName val="0"/>
          <c:showPercent val="0"/>
          <c:showBubbleSize val="0"/>
        </c:dLbls>
        <c:gapWidth val="219"/>
        <c:overlap val="100"/>
        <c:axId val="2048445440"/>
        <c:axId val="2048445920"/>
      </c:barChart>
      <c:lineChart>
        <c:grouping val="standard"/>
        <c:varyColors val="0"/>
        <c:ser>
          <c:idx val="2"/>
          <c:order val="2"/>
          <c:tx>
            <c:strRef>
              <c:f>Sheet2!$D$1</c:f>
              <c:strCache>
                <c:ptCount val="1"/>
                <c:pt idx="0">
                  <c:v>Completion Rate</c:v>
                </c:pt>
              </c:strCache>
            </c:strRef>
          </c:tx>
          <c:spPr>
            <a:ln w="28575" cap="rnd">
              <a:solidFill>
                <a:srgbClr val="00B05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Sheet2!$A$2:$A$7</c:f>
              <c:strCache>
                <c:ptCount val="6"/>
                <c:pt idx="0">
                  <c:v>July 2021 - February 2022</c:v>
                </c:pt>
                <c:pt idx="1">
                  <c:v>March - August 2022</c:v>
                </c:pt>
                <c:pt idx="2">
                  <c:v>September 2022 - February 2023</c:v>
                </c:pt>
                <c:pt idx="3">
                  <c:v>March to August 2023</c:v>
                </c:pt>
                <c:pt idx="4">
                  <c:v>September 2023 - February 2024</c:v>
                </c:pt>
                <c:pt idx="5">
                  <c:v>March - August 2024</c:v>
                </c:pt>
              </c:strCache>
            </c:strRef>
          </c:cat>
          <c:val>
            <c:numRef>
              <c:f>Sheet2!$D$2:$D$7</c:f>
              <c:numCache>
                <c:formatCode>0.00%</c:formatCode>
                <c:ptCount val="6"/>
                <c:pt idx="0">
                  <c:v>0.72819472616632863</c:v>
                </c:pt>
                <c:pt idx="1">
                  <c:v>0.84156820622986039</c:v>
                </c:pt>
                <c:pt idx="2">
                  <c:v>0.7417465388711395</c:v>
                </c:pt>
                <c:pt idx="3">
                  <c:v>0.87131230925737535</c:v>
                </c:pt>
                <c:pt idx="4">
                  <c:v>0.73725109276347744</c:v>
                </c:pt>
                <c:pt idx="5">
                  <c:v>0.92897998093422307</c:v>
                </c:pt>
              </c:numCache>
            </c:numRef>
          </c:val>
          <c:smooth val="0"/>
          <c:extLst>
            <c:ext xmlns:c16="http://schemas.microsoft.com/office/drawing/2014/chart" uri="{C3380CC4-5D6E-409C-BE32-E72D297353CC}">
              <c16:uniqueId val="{00000002-7201-4900-9CD4-DD1D9115C00D}"/>
            </c:ext>
          </c:extLst>
        </c:ser>
        <c:dLbls>
          <c:dLblPos val="ctr"/>
          <c:showLegendKey val="0"/>
          <c:showVal val="1"/>
          <c:showCatName val="0"/>
          <c:showSerName val="0"/>
          <c:showPercent val="0"/>
          <c:showBubbleSize val="0"/>
        </c:dLbls>
        <c:marker val="1"/>
        <c:smooth val="0"/>
        <c:axId val="156243056"/>
        <c:axId val="156236336"/>
      </c:lineChart>
      <c:catAx>
        <c:axId val="204844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8445920"/>
        <c:crosses val="autoZero"/>
        <c:auto val="1"/>
        <c:lblAlgn val="ctr"/>
        <c:lblOffset val="100"/>
        <c:noMultiLvlLbl val="0"/>
      </c:catAx>
      <c:valAx>
        <c:axId val="20484459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8445440"/>
        <c:crosses val="autoZero"/>
        <c:crossBetween val="between"/>
      </c:valAx>
      <c:valAx>
        <c:axId val="156236336"/>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243056"/>
        <c:crosses val="max"/>
        <c:crossBetween val="between"/>
      </c:valAx>
      <c:catAx>
        <c:axId val="156243056"/>
        <c:scaling>
          <c:orientation val="minMax"/>
        </c:scaling>
        <c:delete val="1"/>
        <c:axPos val="b"/>
        <c:numFmt formatCode="General" sourceLinked="1"/>
        <c:majorTickMark val="out"/>
        <c:minorTickMark val="none"/>
        <c:tickLblPos val="nextTo"/>
        <c:crossAx val="1562363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9A2F49-8764-4B33-AF15-EEA7B5CCE4D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84E53B3C-60C9-46BB-8298-7AAC72C92F13}">
      <dgm:prSet phldrT="[Text]"/>
      <dgm:spPr>
        <a:solidFill>
          <a:srgbClr val="B96645">
            <a:alpha val="62000"/>
          </a:srgbClr>
        </a:solidFill>
        <a:ln>
          <a:solidFill>
            <a:schemeClr val="lt1">
              <a:hueOff val="0"/>
              <a:satOff val="0"/>
              <a:lumOff val="0"/>
            </a:schemeClr>
          </a:solidFill>
        </a:ln>
      </dgm:spPr>
      <dgm:t>
        <a:bodyPr/>
        <a:lstStyle/>
        <a:p>
          <a:endParaRPr lang="en-US" dirty="0"/>
        </a:p>
      </dgm:t>
    </dgm:pt>
    <dgm:pt modelId="{51B84809-7690-4D02-A3C6-D121C085A5B9}" type="parTrans" cxnId="{85191151-3C03-4EAA-98F2-560BAB7ECCF2}">
      <dgm:prSet/>
      <dgm:spPr/>
      <dgm:t>
        <a:bodyPr/>
        <a:lstStyle/>
        <a:p>
          <a:endParaRPr lang="en-US"/>
        </a:p>
      </dgm:t>
    </dgm:pt>
    <dgm:pt modelId="{6C877D8D-DA87-4098-B398-05CADCFE4A8A}" type="sibTrans" cxnId="{85191151-3C03-4EAA-98F2-560BAB7ECCF2}">
      <dgm:prSet/>
      <dgm:spPr/>
      <dgm:t>
        <a:bodyPr/>
        <a:lstStyle/>
        <a:p>
          <a:endParaRPr lang="en-US"/>
        </a:p>
      </dgm:t>
    </dgm:pt>
    <dgm:pt modelId="{E37E57D0-48D0-4C5F-BC2A-B4418939719A}">
      <dgm:prSet phldrT="[Text]" custT="1"/>
      <dgm:spPr>
        <a:solidFill>
          <a:srgbClr val="B96645">
            <a:alpha val="62000"/>
          </a:srgbClr>
        </a:solidFill>
        <a:ln>
          <a:solidFill>
            <a:schemeClr val="lt1">
              <a:hueOff val="0"/>
              <a:satOff val="0"/>
              <a:lumOff val="0"/>
              <a:alpha val="36000"/>
            </a:schemeClr>
          </a:solidFill>
        </a:ln>
      </dgm:spPr>
      <dgm:t>
        <a:bodyPr/>
        <a:lstStyle/>
        <a:p>
          <a:endParaRPr lang="en-US" sz="1800" dirty="0"/>
        </a:p>
      </dgm:t>
    </dgm:pt>
    <dgm:pt modelId="{4020F503-8B1F-4277-BB6B-FD9153DB1BEE}" type="parTrans" cxnId="{8A857FEF-743D-49A2-9B55-E539EE6AAAB3}">
      <dgm:prSet/>
      <dgm:spPr/>
      <dgm:t>
        <a:bodyPr/>
        <a:lstStyle/>
        <a:p>
          <a:endParaRPr lang="en-US"/>
        </a:p>
      </dgm:t>
    </dgm:pt>
    <dgm:pt modelId="{A5D9924C-7B56-4F4B-9793-99FF1D17A005}" type="sibTrans" cxnId="{8A857FEF-743D-49A2-9B55-E539EE6AAAB3}">
      <dgm:prSet/>
      <dgm:spPr>
        <a:solidFill>
          <a:srgbClr val="B96645">
            <a:alpha val="18000"/>
          </a:srgbClr>
        </a:solidFill>
      </dgm:spPr>
      <dgm:t>
        <a:bodyPr/>
        <a:lstStyle/>
        <a:p>
          <a:endParaRPr lang="en-US"/>
        </a:p>
      </dgm:t>
    </dgm:pt>
    <dgm:pt modelId="{A4E91BE7-939C-4B8F-9692-9CB020DDBC19}">
      <dgm:prSet phldrT="[Text]" phldr="1" custRadScaleRad="107995" custRadScaleInc="83662"/>
      <dgm:spPr/>
      <dgm:t>
        <a:bodyPr/>
        <a:lstStyle/>
        <a:p>
          <a:endParaRPr lang="en-US"/>
        </a:p>
      </dgm:t>
    </dgm:pt>
    <dgm:pt modelId="{777E875A-05BE-4AF5-87D9-35920F8930B3}" type="parTrans" cxnId="{C978F514-54CB-49A8-BA7B-8067B141A90C}">
      <dgm:prSet/>
      <dgm:spPr/>
      <dgm:t>
        <a:bodyPr/>
        <a:lstStyle/>
        <a:p>
          <a:endParaRPr lang="en-US"/>
        </a:p>
      </dgm:t>
    </dgm:pt>
    <dgm:pt modelId="{77A34E46-E104-425F-B271-F95E520FDC86}" type="sibTrans" cxnId="{C978F514-54CB-49A8-BA7B-8067B141A90C}">
      <dgm:prSet/>
      <dgm:spPr/>
      <dgm:t>
        <a:bodyPr/>
        <a:lstStyle/>
        <a:p>
          <a:endParaRPr lang="en-US"/>
        </a:p>
      </dgm:t>
    </dgm:pt>
    <dgm:pt modelId="{DE55F3B8-4CAB-488A-8918-0B92F4C3F412}">
      <dgm:prSet phldrT="[Text]"/>
      <dgm:spPr>
        <a:solidFill>
          <a:srgbClr val="B96645">
            <a:alpha val="62000"/>
          </a:srgbClr>
        </a:solidFill>
        <a:ln>
          <a:solidFill>
            <a:schemeClr val="lt1">
              <a:hueOff val="0"/>
              <a:satOff val="0"/>
              <a:lumOff val="0"/>
              <a:alpha val="36000"/>
            </a:schemeClr>
          </a:solidFill>
        </a:ln>
      </dgm:spPr>
      <dgm:t>
        <a:bodyPr/>
        <a:lstStyle/>
        <a:p>
          <a:endParaRPr lang="en-US" dirty="0"/>
        </a:p>
      </dgm:t>
    </dgm:pt>
    <dgm:pt modelId="{C50E0E3C-2AD9-4EF9-82D6-C4C6E784ADFE}" type="parTrans" cxnId="{8517EDE4-A57D-4130-998B-684BBC4FA37C}">
      <dgm:prSet/>
      <dgm:spPr/>
      <dgm:t>
        <a:bodyPr/>
        <a:lstStyle/>
        <a:p>
          <a:endParaRPr lang="en-US"/>
        </a:p>
      </dgm:t>
    </dgm:pt>
    <dgm:pt modelId="{9029BCEF-7DF1-4790-B7C6-1110FC27FEEA}" type="sibTrans" cxnId="{8517EDE4-A57D-4130-998B-684BBC4FA37C}">
      <dgm:prSet/>
      <dgm:spPr>
        <a:solidFill>
          <a:schemeClr val="accent2">
            <a:lumMod val="20000"/>
            <a:lumOff val="80000"/>
          </a:schemeClr>
        </a:solidFill>
      </dgm:spPr>
      <dgm:t>
        <a:bodyPr/>
        <a:lstStyle/>
        <a:p>
          <a:endParaRPr lang="en-US"/>
        </a:p>
      </dgm:t>
    </dgm:pt>
    <dgm:pt modelId="{BE7FF264-A837-4353-9BAB-B5B4F15E2F27}">
      <dgm:prSet phldrT="[Text]"/>
      <dgm:spPr>
        <a:solidFill>
          <a:srgbClr val="B96645">
            <a:alpha val="62000"/>
          </a:srgbClr>
        </a:solidFill>
        <a:ln>
          <a:solidFill>
            <a:schemeClr val="lt1">
              <a:hueOff val="0"/>
              <a:satOff val="0"/>
              <a:lumOff val="0"/>
              <a:alpha val="36000"/>
            </a:schemeClr>
          </a:solidFill>
        </a:ln>
      </dgm:spPr>
      <dgm:t>
        <a:bodyPr/>
        <a:lstStyle/>
        <a:p>
          <a:endParaRPr lang="en-US" dirty="0"/>
        </a:p>
      </dgm:t>
    </dgm:pt>
    <dgm:pt modelId="{FE33CF7D-53BC-4FE1-9E6C-A45ECA99F099}" type="parTrans" cxnId="{F5586EC1-F492-405D-9A7D-370C5FB5EE51}">
      <dgm:prSet/>
      <dgm:spPr/>
      <dgm:t>
        <a:bodyPr/>
        <a:lstStyle/>
        <a:p>
          <a:endParaRPr lang="en-US"/>
        </a:p>
      </dgm:t>
    </dgm:pt>
    <dgm:pt modelId="{9B466A78-5BB3-4633-9B9A-10F9E241D80F}" type="sibTrans" cxnId="{F5586EC1-F492-405D-9A7D-370C5FB5EE51}">
      <dgm:prSet/>
      <dgm:spPr>
        <a:solidFill>
          <a:schemeClr val="accent2">
            <a:lumMod val="20000"/>
            <a:lumOff val="80000"/>
          </a:schemeClr>
        </a:solidFill>
      </dgm:spPr>
      <dgm:t>
        <a:bodyPr/>
        <a:lstStyle/>
        <a:p>
          <a:endParaRPr lang="en-US"/>
        </a:p>
      </dgm:t>
    </dgm:pt>
    <dgm:pt modelId="{50714972-9607-416A-B09B-03DFEE42899F}">
      <dgm:prSet phldrT="[Text]"/>
      <dgm:spPr>
        <a:solidFill>
          <a:srgbClr val="B96645">
            <a:alpha val="62000"/>
          </a:srgbClr>
        </a:solidFill>
        <a:ln>
          <a:solidFill>
            <a:schemeClr val="lt1">
              <a:hueOff val="0"/>
              <a:satOff val="0"/>
              <a:lumOff val="0"/>
              <a:alpha val="36000"/>
            </a:schemeClr>
          </a:solidFill>
        </a:ln>
      </dgm:spPr>
      <dgm:t>
        <a:bodyPr/>
        <a:lstStyle/>
        <a:p>
          <a:endParaRPr lang="en-US" dirty="0"/>
        </a:p>
      </dgm:t>
    </dgm:pt>
    <dgm:pt modelId="{E38AD665-8954-4A25-852A-56AF189021E3}" type="parTrans" cxnId="{4D6C5ABB-FF71-400B-B276-F27AFA44BF91}">
      <dgm:prSet/>
      <dgm:spPr/>
      <dgm:t>
        <a:bodyPr/>
        <a:lstStyle/>
        <a:p>
          <a:endParaRPr lang="en-US"/>
        </a:p>
      </dgm:t>
    </dgm:pt>
    <dgm:pt modelId="{3E6D2F76-25E5-47F4-A869-4A579FBB5C9F}" type="sibTrans" cxnId="{4D6C5ABB-FF71-400B-B276-F27AFA44BF91}">
      <dgm:prSet/>
      <dgm:spPr>
        <a:solidFill>
          <a:schemeClr val="accent2">
            <a:lumMod val="20000"/>
            <a:lumOff val="80000"/>
          </a:schemeClr>
        </a:solidFill>
      </dgm:spPr>
      <dgm:t>
        <a:bodyPr/>
        <a:lstStyle/>
        <a:p>
          <a:endParaRPr lang="en-US"/>
        </a:p>
      </dgm:t>
    </dgm:pt>
    <dgm:pt modelId="{A1520400-1B1B-4E4E-9074-665222053834}">
      <dgm:prSet phldrT="[Text]"/>
      <dgm:spPr>
        <a:solidFill>
          <a:srgbClr val="B96645">
            <a:alpha val="62000"/>
          </a:srgbClr>
        </a:solidFill>
        <a:ln>
          <a:solidFill>
            <a:schemeClr val="lt1">
              <a:hueOff val="0"/>
              <a:satOff val="0"/>
              <a:lumOff val="0"/>
              <a:alpha val="36000"/>
            </a:schemeClr>
          </a:solidFill>
        </a:ln>
      </dgm:spPr>
      <dgm:t>
        <a:bodyPr/>
        <a:lstStyle/>
        <a:p>
          <a:endParaRPr lang="en-US" dirty="0"/>
        </a:p>
      </dgm:t>
    </dgm:pt>
    <dgm:pt modelId="{2866DF3F-B164-468C-8CD1-F0DA6A82B08E}" type="parTrans" cxnId="{4F675233-7C77-459D-984E-0FDDDA495E6D}">
      <dgm:prSet/>
      <dgm:spPr/>
      <dgm:t>
        <a:bodyPr/>
        <a:lstStyle/>
        <a:p>
          <a:endParaRPr lang="en-US"/>
        </a:p>
      </dgm:t>
    </dgm:pt>
    <dgm:pt modelId="{8B51A39E-53E8-4B50-B9E2-F3DF50F313B0}" type="sibTrans" cxnId="{4F675233-7C77-459D-984E-0FDDDA495E6D}">
      <dgm:prSet/>
      <dgm:spPr>
        <a:solidFill>
          <a:schemeClr val="accent2">
            <a:lumMod val="20000"/>
            <a:lumOff val="80000"/>
          </a:schemeClr>
        </a:solidFill>
      </dgm:spPr>
      <dgm:t>
        <a:bodyPr/>
        <a:lstStyle/>
        <a:p>
          <a:endParaRPr lang="en-US"/>
        </a:p>
      </dgm:t>
    </dgm:pt>
    <dgm:pt modelId="{3EC4CB27-8E50-492E-AC85-F2FE43F5A0FA}">
      <dgm:prSet phldrT="[Text]"/>
      <dgm:spPr>
        <a:solidFill>
          <a:srgbClr val="B96645">
            <a:alpha val="62000"/>
          </a:srgbClr>
        </a:solidFill>
        <a:ln>
          <a:solidFill>
            <a:schemeClr val="lt1">
              <a:hueOff val="0"/>
              <a:satOff val="0"/>
              <a:lumOff val="0"/>
              <a:alpha val="36000"/>
            </a:schemeClr>
          </a:solidFill>
        </a:ln>
      </dgm:spPr>
      <dgm:t>
        <a:bodyPr/>
        <a:lstStyle/>
        <a:p>
          <a:endParaRPr lang="en-US" dirty="0"/>
        </a:p>
      </dgm:t>
    </dgm:pt>
    <dgm:pt modelId="{834DF19F-E1EA-486C-B9F8-5510D1A26AF1}" type="parTrans" cxnId="{7BC8B4FC-3F4B-4038-9EAA-F296D99756E6}">
      <dgm:prSet/>
      <dgm:spPr/>
      <dgm:t>
        <a:bodyPr/>
        <a:lstStyle/>
        <a:p>
          <a:endParaRPr lang="en-US"/>
        </a:p>
      </dgm:t>
    </dgm:pt>
    <dgm:pt modelId="{7ECD8C94-B082-4E8A-BD3B-E888F1B243C4}" type="sibTrans" cxnId="{7BC8B4FC-3F4B-4038-9EAA-F296D99756E6}">
      <dgm:prSet/>
      <dgm:spPr>
        <a:solidFill>
          <a:schemeClr val="accent2">
            <a:lumMod val="20000"/>
            <a:lumOff val="80000"/>
          </a:schemeClr>
        </a:solidFill>
      </dgm:spPr>
      <dgm:t>
        <a:bodyPr/>
        <a:lstStyle/>
        <a:p>
          <a:endParaRPr lang="en-US"/>
        </a:p>
      </dgm:t>
    </dgm:pt>
    <dgm:pt modelId="{CB93F72F-5B46-494D-90C7-0959781BFA5F}" type="pres">
      <dgm:prSet presAssocID="{EC9A2F49-8764-4B33-AF15-EEA7B5CCE4D4}" presName="Name0" presStyleCnt="0">
        <dgm:presLayoutVars>
          <dgm:chMax val="1"/>
          <dgm:dir/>
          <dgm:animLvl val="ctr"/>
          <dgm:resizeHandles val="exact"/>
        </dgm:presLayoutVars>
      </dgm:prSet>
      <dgm:spPr/>
    </dgm:pt>
    <dgm:pt modelId="{154AF409-06A5-4733-8C3A-F901C0E9E05A}" type="pres">
      <dgm:prSet presAssocID="{84E53B3C-60C9-46BB-8298-7AAC72C92F13}" presName="centerShape" presStyleLbl="node0" presStyleIdx="0" presStyleCnt="1" custLinFactNeighborY="-2843"/>
      <dgm:spPr/>
    </dgm:pt>
    <dgm:pt modelId="{F2E6DC09-A1A5-4414-B95A-CC93DB1CE454}" type="pres">
      <dgm:prSet presAssocID="{E37E57D0-48D0-4C5F-BC2A-B4418939719A}" presName="node" presStyleLbl="node1" presStyleIdx="0" presStyleCnt="6" custScaleY="100254" custRadScaleRad="94540" custRadScaleInc="8738">
        <dgm:presLayoutVars>
          <dgm:bulletEnabled val="1"/>
        </dgm:presLayoutVars>
      </dgm:prSet>
      <dgm:spPr/>
    </dgm:pt>
    <dgm:pt modelId="{D0AA6B35-7B25-4350-B7AF-D3E9444A6FBA}" type="pres">
      <dgm:prSet presAssocID="{E37E57D0-48D0-4C5F-BC2A-B4418939719A}" presName="dummy" presStyleCnt="0"/>
      <dgm:spPr/>
    </dgm:pt>
    <dgm:pt modelId="{8B3461EE-999C-402F-AFEA-8A54B5E3C38F}" type="pres">
      <dgm:prSet presAssocID="{A5D9924C-7B56-4F4B-9793-99FF1D17A005}" presName="sibTrans" presStyleLbl="sibTrans2D1" presStyleIdx="0" presStyleCnt="6"/>
      <dgm:spPr/>
    </dgm:pt>
    <dgm:pt modelId="{CC4072FF-8407-436F-8FD3-3F9929096B20}" type="pres">
      <dgm:prSet presAssocID="{A1520400-1B1B-4E4E-9074-665222053834}" presName="node" presStyleLbl="node1" presStyleIdx="1" presStyleCnt="6" custScaleY="100254" custRadScaleRad="91870" custRadScaleInc="-6656">
        <dgm:presLayoutVars>
          <dgm:bulletEnabled val="1"/>
        </dgm:presLayoutVars>
      </dgm:prSet>
      <dgm:spPr/>
    </dgm:pt>
    <dgm:pt modelId="{AAC529A0-3547-4BF3-AE02-8BF0EC9ED6AC}" type="pres">
      <dgm:prSet presAssocID="{A1520400-1B1B-4E4E-9074-665222053834}" presName="dummy" presStyleCnt="0"/>
      <dgm:spPr/>
    </dgm:pt>
    <dgm:pt modelId="{1CA3926B-9EAC-4025-B6FB-83F8C7C81947}" type="pres">
      <dgm:prSet presAssocID="{8B51A39E-53E8-4B50-B9E2-F3DF50F313B0}" presName="sibTrans" presStyleLbl="sibTrans2D1" presStyleIdx="1" presStyleCnt="6"/>
      <dgm:spPr/>
    </dgm:pt>
    <dgm:pt modelId="{3BF3B702-466A-4D91-9055-401DCDB43121}" type="pres">
      <dgm:prSet presAssocID="{BE7FF264-A837-4353-9BAB-B5B4F15E2F27}" presName="node" presStyleLbl="node1" presStyleIdx="2" presStyleCnt="6" custScaleY="100254" custRadScaleRad="87420" custRadScaleInc="-18798">
        <dgm:presLayoutVars>
          <dgm:bulletEnabled val="1"/>
        </dgm:presLayoutVars>
      </dgm:prSet>
      <dgm:spPr/>
    </dgm:pt>
    <dgm:pt modelId="{0C79AB5E-E124-40C3-B84C-D5109472193E}" type="pres">
      <dgm:prSet presAssocID="{BE7FF264-A837-4353-9BAB-B5B4F15E2F27}" presName="dummy" presStyleCnt="0"/>
      <dgm:spPr/>
    </dgm:pt>
    <dgm:pt modelId="{110BE3B0-C1A9-46D7-B09F-62478711E98C}" type="pres">
      <dgm:prSet presAssocID="{9B466A78-5BB3-4633-9B9A-10F9E241D80F}" presName="sibTrans" presStyleLbl="sibTrans2D1" presStyleIdx="2" presStyleCnt="6"/>
      <dgm:spPr/>
    </dgm:pt>
    <dgm:pt modelId="{E2639410-9B3A-4181-97F6-516F9B3613DF}" type="pres">
      <dgm:prSet presAssocID="{DE55F3B8-4CAB-488A-8918-0B92F4C3F412}" presName="node" presStyleLbl="node1" presStyleIdx="3" presStyleCnt="6" custScaleY="100254" custRadScaleRad="82403" custRadScaleInc="-5316">
        <dgm:presLayoutVars>
          <dgm:bulletEnabled val="1"/>
        </dgm:presLayoutVars>
      </dgm:prSet>
      <dgm:spPr/>
    </dgm:pt>
    <dgm:pt modelId="{2A32AC02-277A-49B4-A6C4-2C0FABA0E1BF}" type="pres">
      <dgm:prSet presAssocID="{DE55F3B8-4CAB-488A-8918-0B92F4C3F412}" presName="dummy" presStyleCnt="0"/>
      <dgm:spPr/>
    </dgm:pt>
    <dgm:pt modelId="{522C9E0E-CAC7-4019-9636-71E8447EAFCF}" type="pres">
      <dgm:prSet presAssocID="{9029BCEF-7DF1-4790-B7C6-1110FC27FEEA}" presName="sibTrans" presStyleLbl="sibTrans2D1" presStyleIdx="3" presStyleCnt="6"/>
      <dgm:spPr/>
    </dgm:pt>
    <dgm:pt modelId="{D47A2831-819C-4E6C-8CF0-77F584329B41}" type="pres">
      <dgm:prSet presAssocID="{50714972-9607-416A-B09B-03DFEE42899F}" presName="node" presStyleLbl="node1" presStyleIdx="4" presStyleCnt="6" custScaleY="100254" custRadScaleRad="88127" custRadScaleInc="-2225">
        <dgm:presLayoutVars>
          <dgm:bulletEnabled val="1"/>
        </dgm:presLayoutVars>
      </dgm:prSet>
      <dgm:spPr/>
    </dgm:pt>
    <dgm:pt modelId="{679E9768-6A01-4A59-AE02-88BC958FE10B}" type="pres">
      <dgm:prSet presAssocID="{50714972-9607-416A-B09B-03DFEE42899F}" presName="dummy" presStyleCnt="0"/>
      <dgm:spPr/>
    </dgm:pt>
    <dgm:pt modelId="{F22733D8-D79D-4F53-880E-B64521C54BAD}" type="pres">
      <dgm:prSet presAssocID="{3E6D2F76-25E5-47F4-A869-4A579FBB5C9F}" presName="sibTrans" presStyleLbl="sibTrans2D1" presStyleIdx="4" presStyleCnt="6"/>
      <dgm:spPr/>
    </dgm:pt>
    <dgm:pt modelId="{684615C2-BA73-4B92-9F96-023ECAC9B3A4}" type="pres">
      <dgm:prSet presAssocID="{3EC4CB27-8E50-492E-AC85-F2FE43F5A0FA}" presName="node" presStyleLbl="node1" presStyleIdx="5" presStyleCnt="6" custScaleY="100254" custRadScaleRad="96226" custRadScaleInc="-3972">
        <dgm:presLayoutVars>
          <dgm:bulletEnabled val="1"/>
        </dgm:presLayoutVars>
      </dgm:prSet>
      <dgm:spPr/>
    </dgm:pt>
    <dgm:pt modelId="{7BE1B50B-2EC0-4E9A-B87A-4402416B162E}" type="pres">
      <dgm:prSet presAssocID="{3EC4CB27-8E50-492E-AC85-F2FE43F5A0FA}" presName="dummy" presStyleCnt="0"/>
      <dgm:spPr/>
    </dgm:pt>
    <dgm:pt modelId="{FDA299FD-8E0C-4BD1-BF26-ECD006CBAE88}" type="pres">
      <dgm:prSet presAssocID="{7ECD8C94-B082-4E8A-BD3B-E888F1B243C4}" presName="sibTrans" presStyleLbl="sibTrans2D1" presStyleIdx="5" presStyleCnt="6"/>
      <dgm:spPr/>
    </dgm:pt>
  </dgm:ptLst>
  <dgm:cxnLst>
    <dgm:cxn modelId="{C978F514-54CB-49A8-BA7B-8067B141A90C}" srcId="{EC9A2F49-8764-4B33-AF15-EEA7B5CCE4D4}" destId="{A4E91BE7-939C-4B8F-9692-9CB020DDBC19}" srcOrd="1" destOrd="0" parTransId="{777E875A-05BE-4AF5-87D9-35920F8930B3}" sibTransId="{77A34E46-E104-425F-B271-F95E520FDC86}"/>
    <dgm:cxn modelId="{4F675233-7C77-459D-984E-0FDDDA495E6D}" srcId="{84E53B3C-60C9-46BB-8298-7AAC72C92F13}" destId="{A1520400-1B1B-4E4E-9074-665222053834}" srcOrd="1" destOrd="0" parTransId="{2866DF3F-B164-468C-8CD1-F0DA6A82B08E}" sibTransId="{8B51A39E-53E8-4B50-B9E2-F3DF50F313B0}"/>
    <dgm:cxn modelId="{62E4503B-52F2-4D3C-A6DF-155AD2CC008A}" type="presOf" srcId="{3EC4CB27-8E50-492E-AC85-F2FE43F5A0FA}" destId="{684615C2-BA73-4B92-9F96-023ECAC9B3A4}" srcOrd="0" destOrd="0" presId="urn:microsoft.com/office/officeart/2005/8/layout/radial6"/>
    <dgm:cxn modelId="{6AFE2B5B-1E92-415B-B039-358E051F165B}" type="presOf" srcId="{A1520400-1B1B-4E4E-9074-665222053834}" destId="{CC4072FF-8407-436F-8FD3-3F9929096B20}" srcOrd="0" destOrd="0" presId="urn:microsoft.com/office/officeart/2005/8/layout/radial6"/>
    <dgm:cxn modelId="{B6505644-9C39-4EA9-B472-205472763F76}" type="presOf" srcId="{E37E57D0-48D0-4C5F-BC2A-B4418939719A}" destId="{F2E6DC09-A1A5-4414-B95A-CC93DB1CE454}" srcOrd="0" destOrd="0" presId="urn:microsoft.com/office/officeart/2005/8/layout/radial6"/>
    <dgm:cxn modelId="{85191151-3C03-4EAA-98F2-560BAB7ECCF2}" srcId="{EC9A2F49-8764-4B33-AF15-EEA7B5CCE4D4}" destId="{84E53B3C-60C9-46BB-8298-7AAC72C92F13}" srcOrd="0" destOrd="0" parTransId="{51B84809-7690-4D02-A3C6-D121C085A5B9}" sibTransId="{6C877D8D-DA87-4098-B398-05CADCFE4A8A}"/>
    <dgm:cxn modelId="{D8F63E52-603E-4D53-8202-049BA621CA0C}" type="presOf" srcId="{9B466A78-5BB3-4633-9B9A-10F9E241D80F}" destId="{110BE3B0-C1A9-46D7-B09F-62478711E98C}" srcOrd="0" destOrd="0" presId="urn:microsoft.com/office/officeart/2005/8/layout/radial6"/>
    <dgm:cxn modelId="{E45DCD91-E2F4-44B4-B487-C6BC957B1FB4}" type="presOf" srcId="{84E53B3C-60C9-46BB-8298-7AAC72C92F13}" destId="{154AF409-06A5-4733-8C3A-F901C0E9E05A}" srcOrd="0" destOrd="0" presId="urn:microsoft.com/office/officeart/2005/8/layout/radial6"/>
    <dgm:cxn modelId="{A85B599C-01E2-4D90-8CEA-CB673AD046A4}" type="presOf" srcId="{7ECD8C94-B082-4E8A-BD3B-E888F1B243C4}" destId="{FDA299FD-8E0C-4BD1-BF26-ECD006CBAE88}" srcOrd="0" destOrd="0" presId="urn:microsoft.com/office/officeart/2005/8/layout/radial6"/>
    <dgm:cxn modelId="{297FE7A3-E5F5-4AAA-AFA5-9EF1E651F259}" type="presOf" srcId="{A5D9924C-7B56-4F4B-9793-99FF1D17A005}" destId="{8B3461EE-999C-402F-AFEA-8A54B5E3C38F}" srcOrd="0" destOrd="0" presId="urn:microsoft.com/office/officeart/2005/8/layout/radial6"/>
    <dgm:cxn modelId="{F8A6F8A8-4708-4A5A-BFB2-7F58FB3EA361}" type="presOf" srcId="{DE55F3B8-4CAB-488A-8918-0B92F4C3F412}" destId="{E2639410-9B3A-4181-97F6-516F9B3613DF}" srcOrd="0" destOrd="0" presId="urn:microsoft.com/office/officeart/2005/8/layout/radial6"/>
    <dgm:cxn modelId="{2AD0BFB1-4442-4BD4-88C0-26502EBAA874}" type="presOf" srcId="{EC9A2F49-8764-4B33-AF15-EEA7B5CCE4D4}" destId="{CB93F72F-5B46-494D-90C7-0959781BFA5F}" srcOrd="0" destOrd="0" presId="urn:microsoft.com/office/officeart/2005/8/layout/radial6"/>
    <dgm:cxn modelId="{E5D03CB5-5A93-4DCE-9853-5611B00EEDE2}" type="presOf" srcId="{9029BCEF-7DF1-4790-B7C6-1110FC27FEEA}" destId="{522C9E0E-CAC7-4019-9636-71E8447EAFCF}" srcOrd="0" destOrd="0" presId="urn:microsoft.com/office/officeart/2005/8/layout/radial6"/>
    <dgm:cxn modelId="{4D6C5ABB-FF71-400B-B276-F27AFA44BF91}" srcId="{84E53B3C-60C9-46BB-8298-7AAC72C92F13}" destId="{50714972-9607-416A-B09B-03DFEE42899F}" srcOrd="4" destOrd="0" parTransId="{E38AD665-8954-4A25-852A-56AF189021E3}" sibTransId="{3E6D2F76-25E5-47F4-A869-4A579FBB5C9F}"/>
    <dgm:cxn modelId="{F5586EC1-F492-405D-9A7D-370C5FB5EE51}" srcId="{84E53B3C-60C9-46BB-8298-7AAC72C92F13}" destId="{BE7FF264-A837-4353-9BAB-B5B4F15E2F27}" srcOrd="2" destOrd="0" parTransId="{FE33CF7D-53BC-4FE1-9E6C-A45ECA99F099}" sibTransId="{9B466A78-5BB3-4633-9B9A-10F9E241D80F}"/>
    <dgm:cxn modelId="{88D06CC4-EE0F-4DA8-BA3B-3805038A13EF}" type="presOf" srcId="{BE7FF264-A837-4353-9BAB-B5B4F15E2F27}" destId="{3BF3B702-466A-4D91-9055-401DCDB43121}" srcOrd="0" destOrd="0" presId="urn:microsoft.com/office/officeart/2005/8/layout/radial6"/>
    <dgm:cxn modelId="{822C0FCC-B6A8-4375-A23C-51CD585591D3}" type="presOf" srcId="{3E6D2F76-25E5-47F4-A869-4A579FBB5C9F}" destId="{F22733D8-D79D-4F53-880E-B64521C54BAD}" srcOrd="0" destOrd="0" presId="urn:microsoft.com/office/officeart/2005/8/layout/radial6"/>
    <dgm:cxn modelId="{8517EDE4-A57D-4130-998B-684BBC4FA37C}" srcId="{84E53B3C-60C9-46BB-8298-7AAC72C92F13}" destId="{DE55F3B8-4CAB-488A-8918-0B92F4C3F412}" srcOrd="3" destOrd="0" parTransId="{C50E0E3C-2AD9-4EF9-82D6-C4C6E784ADFE}" sibTransId="{9029BCEF-7DF1-4790-B7C6-1110FC27FEEA}"/>
    <dgm:cxn modelId="{AD308EE6-2B9F-439B-A57F-D9352624C8A9}" type="presOf" srcId="{50714972-9607-416A-B09B-03DFEE42899F}" destId="{D47A2831-819C-4E6C-8CF0-77F584329B41}" srcOrd="0" destOrd="0" presId="urn:microsoft.com/office/officeart/2005/8/layout/radial6"/>
    <dgm:cxn modelId="{8A857FEF-743D-49A2-9B55-E539EE6AAAB3}" srcId="{84E53B3C-60C9-46BB-8298-7AAC72C92F13}" destId="{E37E57D0-48D0-4C5F-BC2A-B4418939719A}" srcOrd="0" destOrd="0" parTransId="{4020F503-8B1F-4277-BB6B-FD9153DB1BEE}" sibTransId="{A5D9924C-7B56-4F4B-9793-99FF1D17A005}"/>
    <dgm:cxn modelId="{7BC8B4FC-3F4B-4038-9EAA-F296D99756E6}" srcId="{84E53B3C-60C9-46BB-8298-7AAC72C92F13}" destId="{3EC4CB27-8E50-492E-AC85-F2FE43F5A0FA}" srcOrd="5" destOrd="0" parTransId="{834DF19F-E1EA-486C-B9F8-5510D1A26AF1}" sibTransId="{7ECD8C94-B082-4E8A-BD3B-E888F1B243C4}"/>
    <dgm:cxn modelId="{B6334FFE-9404-4BB4-B1D3-D0F5A21342A8}" type="presOf" srcId="{8B51A39E-53E8-4B50-B9E2-F3DF50F313B0}" destId="{1CA3926B-9EAC-4025-B6FB-83F8C7C81947}" srcOrd="0" destOrd="0" presId="urn:microsoft.com/office/officeart/2005/8/layout/radial6"/>
    <dgm:cxn modelId="{C00358DF-C303-49D1-AC0C-2F302451DFE8}" type="presParOf" srcId="{CB93F72F-5B46-494D-90C7-0959781BFA5F}" destId="{154AF409-06A5-4733-8C3A-F901C0E9E05A}" srcOrd="0" destOrd="0" presId="urn:microsoft.com/office/officeart/2005/8/layout/radial6"/>
    <dgm:cxn modelId="{78B5FA56-81CA-42B5-BE77-3A1A87C2309C}" type="presParOf" srcId="{CB93F72F-5B46-494D-90C7-0959781BFA5F}" destId="{F2E6DC09-A1A5-4414-B95A-CC93DB1CE454}" srcOrd="1" destOrd="0" presId="urn:microsoft.com/office/officeart/2005/8/layout/radial6"/>
    <dgm:cxn modelId="{976CDF10-F6C9-44CC-AC0A-CE06F8E806E6}" type="presParOf" srcId="{CB93F72F-5B46-494D-90C7-0959781BFA5F}" destId="{D0AA6B35-7B25-4350-B7AF-D3E9444A6FBA}" srcOrd="2" destOrd="0" presId="urn:microsoft.com/office/officeart/2005/8/layout/radial6"/>
    <dgm:cxn modelId="{182404D5-41C7-4D91-AD90-7E35F2A2CCD1}" type="presParOf" srcId="{CB93F72F-5B46-494D-90C7-0959781BFA5F}" destId="{8B3461EE-999C-402F-AFEA-8A54B5E3C38F}" srcOrd="3" destOrd="0" presId="urn:microsoft.com/office/officeart/2005/8/layout/radial6"/>
    <dgm:cxn modelId="{59C66A79-F40A-4A13-BAF4-E1028F415031}" type="presParOf" srcId="{CB93F72F-5B46-494D-90C7-0959781BFA5F}" destId="{CC4072FF-8407-436F-8FD3-3F9929096B20}" srcOrd="4" destOrd="0" presId="urn:microsoft.com/office/officeart/2005/8/layout/radial6"/>
    <dgm:cxn modelId="{552C6AFB-F565-4AE9-9B96-92A102B3D0DE}" type="presParOf" srcId="{CB93F72F-5B46-494D-90C7-0959781BFA5F}" destId="{AAC529A0-3547-4BF3-AE02-8BF0EC9ED6AC}" srcOrd="5" destOrd="0" presId="urn:microsoft.com/office/officeart/2005/8/layout/radial6"/>
    <dgm:cxn modelId="{BA30C0A4-98FF-4C2E-9F3E-294758E71DB0}" type="presParOf" srcId="{CB93F72F-5B46-494D-90C7-0959781BFA5F}" destId="{1CA3926B-9EAC-4025-B6FB-83F8C7C81947}" srcOrd="6" destOrd="0" presId="urn:microsoft.com/office/officeart/2005/8/layout/radial6"/>
    <dgm:cxn modelId="{07D8B3F0-7CB1-47FC-9F44-745A64B076D2}" type="presParOf" srcId="{CB93F72F-5B46-494D-90C7-0959781BFA5F}" destId="{3BF3B702-466A-4D91-9055-401DCDB43121}" srcOrd="7" destOrd="0" presId="urn:microsoft.com/office/officeart/2005/8/layout/radial6"/>
    <dgm:cxn modelId="{0F29B36F-7F20-4781-8E6E-B9F6D64E3F8D}" type="presParOf" srcId="{CB93F72F-5B46-494D-90C7-0959781BFA5F}" destId="{0C79AB5E-E124-40C3-B84C-D5109472193E}" srcOrd="8" destOrd="0" presId="urn:microsoft.com/office/officeart/2005/8/layout/radial6"/>
    <dgm:cxn modelId="{321B5E04-EFD2-4EB7-B362-F6252BAB48B6}" type="presParOf" srcId="{CB93F72F-5B46-494D-90C7-0959781BFA5F}" destId="{110BE3B0-C1A9-46D7-B09F-62478711E98C}" srcOrd="9" destOrd="0" presId="urn:microsoft.com/office/officeart/2005/8/layout/radial6"/>
    <dgm:cxn modelId="{23B18B6A-55FC-48DD-A6D0-FB18200E6EF1}" type="presParOf" srcId="{CB93F72F-5B46-494D-90C7-0959781BFA5F}" destId="{E2639410-9B3A-4181-97F6-516F9B3613DF}" srcOrd="10" destOrd="0" presId="urn:microsoft.com/office/officeart/2005/8/layout/radial6"/>
    <dgm:cxn modelId="{B85BEB89-DD79-410B-ACC4-76E82F6A6633}" type="presParOf" srcId="{CB93F72F-5B46-494D-90C7-0959781BFA5F}" destId="{2A32AC02-277A-49B4-A6C4-2C0FABA0E1BF}" srcOrd="11" destOrd="0" presId="urn:microsoft.com/office/officeart/2005/8/layout/radial6"/>
    <dgm:cxn modelId="{34B05FDE-112F-4A38-A335-EF6094AC84B8}" type="presParOf" srcId="{CB93F72F-5B46-494D-90C7-0959781BFA5F}" destId="{522C9E0E-CAC7-4019-9636-71E8447EAFCF}" srcOrd="12" destOrd="0" presId="urn:microsoft.com/office/officeart/2005/8/layout/radial6"/>
    <dgm:cxn modelId="{44586B19-E2EF-4DFC-8711-45C9818D6514}" type="presParOf" srcId="{CB93F72F-5B46-494D-90C7-0959781BFA5F}" destId="{D47A2831-819C-4E6C-8CF0-77F584329B41}" srcOrd="13" destOrd="0" presId="urn:microsoft.com/office/officeart/2005/8/layout/radial6"/>
    <dgm:cxn modelId="{F1C8765A-94AD-4333-B663-1AAA683D1AE6}" type="presParOf" srcId="{CB93F72F-5B46-494D-90C7-0959781BFA5F}" destId="{679E9768-6A01-4A59-AE02-88BC958FE10B}" srcOrd="14" destOrd="0" presId="urn:microsoft.com/office/officeart/2005/8/layout/radial6"/>
    <dgm:cxn modelId="{540C0FEE-8C42-4B56-AD8A-EC8B4336FA75}" type="presParOf" srcId="{CB93F72F-5B46-494D-90C7-0959781BFA5F}" destId="{F22733D8-D79D-4F53-880E-B64521C54BAD}" srcOrd="15" destOrd="0" presId="urn:microsoft.com/office/officeart/2005/8/layout/radial6"/>
    <dgm:cxn modelId="{CBA6ABBA-AFED-4062-856F-A309E4738A90}" type="presParOf" srcId="{CB93F72F-5B46-494D-90C7-0959781BFA5F}" destId="{684615C2-BA73-4B92-9F96-023ECAC9B3A4}" srcOrd="16" destOrd="0" presId="urn:microsoft.com/office/officeart/2005/8/layout/radial6"/>
    <dgm:cxn modelId="{9B5CC0A8-915C-46E6-8677-66464E64AA43}" type="presParOf" srcId="{CB93F72F-5B46-494D-90C7-0959781BFA5F}" destId="{7BE1B50B-2EC0-4E9A-B87A-4402416B162E}" srcOrd="17" destOrd="0" presId="urn:microsoft.com/office/officeart/2005/8/layout/radial6"/>
    <dgm:cxn modelId="{C7A548A8-2F6D-43B6-B4EF-76E00A4BE47D}" type="presParOf" srcId="{CB93F72F-5B46-494D-90C7-0959781BFA5F}" destId="{FDA299FD-8E0C-4BD1-BF26-ECD006CBAE88}"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D0B9CA-2EB2-4416-92C7-4DBA77725FD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E5E678D-AB44-4B4A-9391-45F9D5A7169C}">
      <dgm:prSet phldrT="[Text]"/>
      <dgm:spPr>
        <a:solidFill>
          <a:schemeClr val="accent2">
            <a:lumMod val="50000"/>
            <a:alpha val="50000"/>
          </a:schemeClr>
        </a:solidFill>
        <a:ln>
          <a:noFill/>
        </a:ln>
      </dgm:spPr>
      <dgm:t>
        <a:bodyPr/>
        <a:lstStyle/>
        <a:p>
          <a:r>
            <a:rPr lang="en-US" dirty="0">
              <a:latin typeface="Arial" panose="020B0604020202020204" pitchFamily="34" charset="0"/>
              <a:cs typeface="Arial" panose="020B0604020202020204" pitchFamily="34" charset="0"/>
            </a:rPr>
            <a:t>1</a:t>
          </a:r>
        </a:p>
      </dgm:t>
    </dgm:pt>
    <dgm:pt modelId="{B839FF07-1467-41FD-AE1D-AF130D728DAA}" type="parTrans" cxnId="{CF4DD43A-F056-4F50-B233-4B169FFBCF16}">
      <dgm:prSet/>
      <dgm:spPr/>
      <dgm:t>
        <a:bodyPr/>
        <a:lstStyle/>
        <a:p>
          <a:endParaRPr lang="en-US"/>
        </a:p>
      </dgm:t>
    </dgm:pt>
    <dgm:pt modelId="{4F4CE48C-1C15-4A76-92A4-F9D50AEB1686}" type="sibTrans" cxnId="{CF4DD43A-F056-4F50-B233-4B169FFBCF16}">
      <dgm:prSet/>
      <dgm:spPr/>
      <dgm:t>
        <a:bodyPr/>
        <a:lstStyle/>
        <a:p>
          <a:endParaRPr lang="en-US"/>
        </a:p>
      </dgm:t>
    </dgm:pt>
    <dgm:pt modelId="{0B47185F-0994-4612-B592-68A4384FC248}">
      <dgm:prSet phldrT="[Text]"/>
      <dgm:spPr>
        <a:ln>
          <a:solidFill>
            <a:schemeClr val="accent2">
              <a:lumMod val="50000"/>
              <a:alpha val="50000"/>
            </a:schemeClr>
          </a:solidFill>
        </a:ln>
      </dgm:spPr>
      <dgm:t>
        <a:bodyPr/>
        <a:lstStyle/>
        <a:p>
          <a:pPr algn="ctr">
            <a:buNone/>
          </a:pPr>
          <a:r>
            <a:rPr lang="en-US" dirty="0">
              <a:latin typeface="Arial" panose="020B0604020202020204" pitchFamily="34" charset="0"/>
              <a:cs typeface="Arial" panose="020B0604020202020204" pitchFamily="34" charset="0"/>
            </a:rPr>
            <a:t>Check the FOA</a:t>
          </a:r>
        </a:p>
      </dgm:t>
    </dgm:pt>
    <dgm:pt modelId="{8B6C00B2-9930-493F-8B5A-5733A134FA0D}" type="parTrans" cxnId="{039EB37E-C6ED-4632-8C9D-EED09B45204F}">
      <dgm:prSet/>
      <dgm:spPr/>
      <dgm:t>
        <a:bodyPr/>
        <a:lstStyle/>
        <a:p>
          <a:endParaRPr lang="en-US"/>
        </a:p>
      </dgm:t>
    </dgm:pt>
    <dgm:pt modelId="{0304D8A1-0193-4419-85FE-094D3180D682}" type="sibTrans" cxnId="{039EB37E-C6ED-4632-8C9D-EED09B45204F}">
      <dgm:prSet/>
      <dgm:spPr/>
      <dgm:t>
        <a:bodyPr/>
        <a:lstStyle/>
        <a:p>
          <a:endParaRPr lang="en-US"/>
        </a:p>
      </dgm:t>
    </dgm:pt>
    <dgm:pt modelId="{5B3AD1A8-9AC8-4F04-9688-655C0CB93E21}">
      <dgm:prSet phldrT="[Text]"/>
      <dgm:spPr>
        <a:solidFill>
          <a:schemeClr val="accent2">
            <a:lumMod val="75000"/>
            <a:alpha val="50000"/>
          </a:schemeClr>
        </a:solidFill>
        <a:ln>
          <a:noFill/>
        </a:ln>
      </dgm:spPr>
      <dgm:t>
        <a:bodyPr/>
        <a:lstStyle/>
        <a:p>
          <a:r>
            <a:rPr lang="en-US" dirty="0">
              <a:latin typeface="Arial" panose="020B0604020202020204" pitchFamily="34" charset="0"/>
              <a:cs typeface="Arial" panose="020B0604020202020204" pitchFamily="34" charset="0"/>
            </a:rPr>
            <a:t>2</a:t>
          </a:r>
        </a:p>
      </dgm:t>
    </dgm:pt>
    <dgm:pt modelId="{420DF347-0A6E-4351-9FEA-E62D38DA74A5}" type="parTrans" cxnId="{3493E711-556F-4878-A145-140D742DD13F}">
      <dgm:prSet/>
      <dgm:spPr/>
      <dgm:t>
        <a:bodyPr/>
        <a:lstStyle/>
        <a:p>
          <a:endParaRPr lang="en-US"/>
        </a:p>
      </dgm:t>
    </dgm:pt>
    <dgm:pt modelId="{9A21803A-471F-4A2A-AF4D-2E6F95DA60D6}" type="sibTrans" cxnId="{3493E711-556F-4878-A145-140D742DD13F}">
      <dgm:prSet/>
      <dgm:spPr/>
      <dgm:t>
        <a:bodyPr/>
        <a:lstStyle/>
        <a:p>
          <a:endParaRPr lang="en-US"/>
        </a:p>
      </dgm:t>
    </dgm:pt>
    <dgm:pt modelId="{3532DBB4-D9EF-4328-905C-F65ABC27A9E0}">
      <dgm:prSet phldrT="[Text]"/>
      <dgm:spPr>
        <a:ln>
          <a:solidFill>
            <a:schemeClr val="accent2">
              <a:lumMod val="75000"/>
              <a:alpha val="50000"/>
            </a:schemeClr>
          </a:solidFill>
        </a:ln>
      </dgm:spPr>
      <dgm:t>
        <a:bodyPr/>
        <a:lstStyle/>
        <a:p>
          <a:pPr algn="ctr">
            <a:buNone/>
          </a:pPr>
          <a:r>
            <a:rPr lang="en-US" dirty="0">
              <a:latin typeface="Arial" panose="020B0604020202020204" pitchFamily="34" charset="0"/>
              <a:cs typeface="Arial" panose="020B0604020202020204" pitchFamily="34" charset="0"/>
            </a:rPr>
            <a:t>NIH-supported domain-specific repositories</a:t>
          </a:r>
        </a:p>
      </dgm:t>
    </dgm:pt>
    <dgm:pt modelId="{3A4B1455-BD89-4041-BF56-90C9670D7723}" type="parTrans" cxnId="{FD5C208D-E188-4D4B-9B67-8412AC3CCBD5}">
      <dgm:prSet/>
      <dgm:spPr/>
      <dgm:t>
        <a:bodyPr/>
        <a:lstStyle/>
        <a:p>
          <a:endParaRPr lang="en-US"/>
        </a:p>
      </dgm:t>
    </dgm:pt>
    <dgm:pt modelId="{3432429D-114D-4B90-93F4-083C0C1BA5E8}" type="sibTrans" cxnId="{FD5C208D-E188-4D4B-9B67-8412AC3CCBD5}">
      <dgm:prSet/>
      <dgm:spPr/>
      <dgm:t>
        <a:bodyPr/>
        <a:lstStyle/>
        <a:p>
          <a:endParaRPr lang="en-US"/>
        </a:p>
      </dgm:t>
    </dgm:pt>
    <dgm:pt modelId="{F02526CC-060A-4680-8D71-E0F99E16951F}">
      <dgm:prSet phldrT="[Text]"/>
      <dgm:spPr>
        <a:solidFill>
          <a:schemeClr val="accent2">
            <a:lumMod val="60000"/>
            <a:lumOff val="40000"/>
            <a:alpha val="50000"/>
          </a:schemeClr>
        </a:solidFill>
        <a:ln>
          <a:noFill/>
        </a:ln>
      </dgm:spPr>
      <dgm:t>
        <a:bodyPr/>
        <a:lstStyle/>
        <a:p>
          <a:r>
            <a:rPr lang="en-US" dirty="0">
              <a:latin typeface="Arial" panose="020B0604020202020204" pitchFamily="34" charset="0"/>
              <a:cs typeface="Arial" panose="020B0604020202020204" pitchFamily="34" charset="0"/>
            </a:rPr>
            <a:t>3</a:t>
          </a:r>
        </a:p>
      </dgm:t>
    </dgm:pt>
    <dgm:pt modelId="{4ECFCE58-17E2-4624-B6EA-F4718A212666}" type="parTrans" cxnId="{E578E462-4ADE-4305-9C06-D9171380070B}">
      <dgm:prSet/>
      <dgm:spPr/>
      <dgm:t>
        <a:bodyPr/>
        <a:lstStyle/>
        <a:p>
          <a:endParaRPr lang="en-US"/>
        </a:p>
      </dgm:t>
    </dgm:pt>
    <dgm:pt modelId="{B563E82C-1036-4F21-A535-DF72F6C2827C}" type="sibTrans" cxnId="{E578E462-4ADE-4305-9C06-D9171380070B}">
      <dgm:prSet/>
      <dgm:spPr/>
      <dgm:t>
        <a:bodyPr/>
        <a:lstStyle/>
        <a:p>
          <a:endParaRPr lang="en-US"/>
        </a:p>
      </dgm:t>
    </dgm:pt>
    <dgm:pt modelId="{E7CB2CCC-C9C0-454C-AED4-39B5588FEDB5}">
      <dgm:prSet phldrT="[Text]"/>
      <dgm:spPr>
        <a:ln>
          <a:solidFill>
            <a:schemeClr val="accent2">
              <a:lumMod val="60000"/>
              <a:lumOff val="40000"/>
              <a:alpha val="50000"/>
            </a:schemeClr>
          </a:solidFill>
        </a:ln>
      </dgm:spPr>
      <dgm:t>
        <a:bodyPr/>
        <a:lstStyle/>
        <a:p>
          <a:pPr algn="ctr">
            <a:buNone/>
          </a:pPr>
          <a:r>
            <a:rPr lang="en-US" dirty="0">
              <a:latin typeface="Arial" panose="020B0604020202020204" pitchFamily="34" charset="0"/>
              <a:cs typeface="Arial" panose="020B0604020202020204" pitchFamily="34" charset="0"/>
            </a:rPr>
            <a:t>Consider a Generalist Repository</a:t>
          </a:r>
        </a:p>
      </dgm:t>
    </dgm:pt>
    <dgm:pt modelId="{C09BA13E-C647-4FCF-84C2-97D91EED2774}" type="parTrans" cxnId="{496465D8-14C3-455E-BE4E-9A7E65E964A3}">
      <dgm:prSet/>
      <dgm:spPr/>
      <dgm:t>
        <a:bodyPr/>
        <a:lstStyle/>
        <a:p>
          <a:endParaRPr lang="en-US"/>
        </a:p>
      </dgm:t>
    </dgm:pt>
    <dgm:pt modelId="{268E13D7-7053-4868-BE4F-6E02C26F3E1C}" type="sibTrans" cxnId="{496465D8-14C3-455E-BE4E-9A7E65E964A3}">
      <dgm:prSet/>
      <dgm:spPr/>
      <dgm:t>
        <a:bodyPr/>
        <a:lstStyle/>
        <a:p>
          <a:endParaRPr lang="en-US"/>
        </a:p>
      </dgm:t>
    </dgm:pt>
    <dgm:pt modelId="{D0B58827-29D7-4678-89F4-1916722B1AA4}" type="pres">
      <dgm:prSet presAssocID="{C8D0B9CA-2EB2-4416-92C7-4DBA77725FDB}" presName="linearFlow" presStyleCnt="0">
        <dgm:presLayoutVars>
          <dgm:dir/>
          <dgm:animLvl val="lvl"/>
          <dgm:resizeHandles val="exact"/>
        </dgm:presLayoutVars>
      </dgm:prSet>
      <dgm:spPr/>
    </dgm:pt>
    <dgm:pt modelId="{CA2972AF-BF9B-454A-9206-7C1576149BEA}" type="pres">
      <dgm:prSet presAssocID="{4E5E678D-AB44-4B4A-9391-45F9D5A7169C}" presName="composite" presStyleCnt="0"/>
      <dgm:spPr/>
    </dgm:pt>
    <dgm:pt modelId="{9F757A74-E1B7-493E-9124-AD303B87B925}" type="pres">
      <dgm:prSet presAssocID="{4E5E678D-AB44-4B4A-9391-45F9D5A7169C}" presName="parentText" presStyleLbl="alignNode1" presStyleIdx="0" presStyleCnt="3">
        <dgm:presLayoutVars>
          <dgm:chMax val="1"/>
          <dgm:bulletEnabled val="1"/>
        </dgm:presLayoutVars>
      </dgm:prSet>
      <dgm:spPr/>
    </dgm:pt>
    <dgm:pt modelId="{9BC9000C-11B6-4269-97A9-57E586BEFFA3}" type="pres">
      <dgm:prSet presAssocID="{4E5E678D-AB44-4B4A-9391-45F9D5A7169C}" presName="descendantText" presStyleLbl="alignAcc1" presStyleIdx="0" presStyleCnt="3">
        <dgm:presLayoutVars>
          <dgm:bulletEnabled val="1"/>
        </dgm:presLayoutVars>
      </dgm:prSet>
      <dgm:spPr/>
    </dgm:pt>
    <dgm:pt modelId="{23ADB411-E468-4484-8005-8E636C73F615}" type="pres">
      <dgm:prSet presAssocID="{4F4CE48C-1C15-4A76-92A4-F9D50AEB1686}" presName="sp" presStyleCnt="0"/>
      <dgm:spPr/>
    </dgm:pt>
    <dgm:pt modelId="{C8EB09FA-E235-426F-8FAA-A8C7320BA9EA}" type="pres">
      <dgm:prSet presAssocID="{5B3AD1A8-9AC8-4F04-9688-655C0CB93E21}" presName="composite" presStyleCnt="0"/>
      <dgm:spPr/>
    </dgm:pt>
    <dgm:pt modelId="{747D9B34-0DB6-425E-98FF-8CBEA112B890}" type="pres">
      <dgm:prSet presAssocID="{5B3AD1A8-9AC8-4F04-9688-655C0CB93E21}" presName="parentText" presStyleLbl="alignNode1" presStyleIdx="1" presStyleCnt="3">
        <dgm:presLayoutVars>
          <dgm:chMax val="1"/>
          <dgm:bulletEnabled val="1"/>
        </dgm:presLayoutVars>
      </dgm:prSet>
      <dgm:spPr/>
    </dgm:pt>
    <dgm:pt modelId="{71D9CE14-EDD1-4B03-8478-18A2D8C82CC0}" type="pres">
      <dgm:prSet presAssocID="{5B3AD1A8-9AC8-4F04-9688-655C0CB93E21}" presName="descendantText" presStyleLbl="alignAcc1" presStyleIdx="1" presStyleCnt="3">
        <dgm:presLayoutVars>
          <dgm:bulletEnabled val="1"/>
        </dgm:presLayoutVars>
      </dgm:prSet>
      <dgm:spPr/>
    </dgm:pt>
    <dgm:pt modelId="{0A85B506-4D1B-46EC-83F8-2D1F0B11FB54}" type="pres">
      <dgm:prSet presAssocID="{9A21803A-471F-4A2A-AF4D-2E6F95DA60D6}" presName="sp" presStyleCnt="0"/>
      <dgm:spPr/>
    </dgm:pt>
    <dgm:pt modelId="{F9252866-C7FC-4985-8A0F-F8419E27D300}" type="pres">
      <dgm:prSet presAssocID="{F02526CC-060A-4680-8D71-E0F99E16951F}" presName="composite" presStyleCnt="0"/>
      <dgm:spPr/>
    </dgm:pt>
    <dgm:pt modelId="{0A02C550-74F3-4989-917B-334CC1414A86}" type="pres">
      <dgm:prSet presAssocID="{F02526CC-060A-4680-8D71-E0F99E16951F}" presName="parentText" presStyleLbl="alignNode1" presStyleIdx="2" presStyleCnt="3">
        <dgm:presLayoutVars>
          <dgm:chMax val="1"/>
          <dgm:bulletEnabled val="1"/>
        </dgm:presLayoutVars>
      </dgm:prSet>
      <dgm:spPr/>
    </dgm:pt>
    <dgm:pt modelId="{421CD5E4-818B-4052-A820-8240A8E15D4C}" type="pres">
      <dgm:prSet presAssocID="{F02526CC-060A-4680-8D71-E0F99E16951F}" presName="descendantText" presStyleLbl="alignAcc1" presStyleIdx="2" presStyleCnt="3">
        <dgm:presLayoutVars>
          <dgm:bulletEnabled val="1"/>
        </dgm:presLayoutVars>
      </dgm:prSet>
      <dgm:spPr/>
    </dgm:pt>
  </dgm:ptLst>
  <dgm:cxnLst>
    <dgm:cxn modelId="{EBF83E07-AB55-45FB-942E-B224D6FA2331}" type="presOf" srcId="{C8D0B9CA-2EB2-4416-92C7-4DBA77725FDB}" destId="{D0B58827-29D7-4678-89F4-1916722B1AA4}" srcOrd="0" destOrd="0" presId="urn:microsoft.com/office/officeart/2005/8/layout/chevron2"/>
    <dgm:cxn modelId="{3493E711-556F-4878-A145-140D742DD13F}" srcId="{C8D0B9CA-2EB2-4416-92C7-4DBA77725FDB}" destId="{5B3AD1A8-9AC8-4F04-9688-655C0CB93E21}" srcOrd="1" destOrd="0" parTransId="{420DF347-0A6E-4351-9FEA-E62D38DA74A5}" sibTransId="{9A21803A-471F-4A2A-AF4D-2E6F95DA60D6}"/>
    <dgm:cxn modelId="{C1208016-C0DA-4FF1-84F5-1B08E88BAA88}" type="presOf" srcId="{E7CB2CCC-C9C0-454C-AED4-39B5588FEDB5}" destId="{421CD5E4-818B-4052-A820-8240A8E15D4C}" srcOrd="0" destOrd="0" presId="urn:microsoft.com/office/officeart/2005/8/layout/chevron2"/>
    <dgm:cxn modelId="{7EC21B36-C112-49CF-83C3-EB60595B779F}" type="presOf" srcId="{0B47185F-0994-4612-B592-68A4384FC248}" destId="{9BC9000C-11B6-4269-97A9-57E586BEFFA3}" srcOrd="0" destOrd="0" presId="urn:microsoft.com/office/officeart/2005/8/layout/chevron2"/>
    <dgm:cxn modelId="{0AB22339-BB57-4C39-BB17-D8C92FE4AAC0}" type="presOf" srcId="{5B3AD1A8-9AC8-4F04-9688-655C0CB93E21}" destId="{747D9B34-0DB6-425E-98FF-8CBEA112B890}" srcOrd="0" destOrd="0" presId="urn:microsoft.com/office/officeart/2005/8/layout/chevron2"/>
    <dgm:cxn modelId="{CF4DD43A-F056-4F50-B233-4B169FFBCF16}" srcId="{C8D0B9CA-2EB2-4416-92C7-4DBA77725FDB}" destId="{4E5E678D-AB44-4B4A-9391-45F9D5A7169C}" srcOrd="0" destOrd="0" parTransId="{B839FF07-1467-41FD-AE1D-AF130D728DAA}" sibTransId="{4F4CE48C-1C15-4A76-92A4-F9D50AEB1686}"/>
    <dgm:cxn modelId="{E578E462-4ADE-4305-9C06-D9171380070B}" srcId="{C8D0B9CA-2EB2-4416-92C7-4DBA77725FDB}" destId="{F02526CC-060A-4680-8D71-E0F99E16951F}" srcOrd="2" destOrd="0" parTransId="{4ECFCE58-17E2-4624-B6EA-F4718A212666}" sibTransId="{B563E82C-1036-4F21-A535-DF72F6C2827C}"/>
    <dgm:cxn modelId="{039EB37E-C6ED-4632-8C9D-EED09B45204F}" srcId="{4E5E678D-AB44-4B4A-9391-45F9D5A7169C}" destId="{0B47185F-0994-4612-B592-68A4384FC248}" srcOrd="0" destOrd="0" parTransId="{8B6C00B2-9930-493F-8B5A-5733A134FA0D}" sibTransId="{0304D8A1-0193-4419-85FE-094D3180D682}"/>
    <dgm:cxn modelId="{FD5C208D-E188-4D4B-9B67-8412AC3CCBD5}" srcId="{5B3AD1A8-9AC8-4F04-9688-655C0CB93E21}" destId="{3532DBB4-D9EF-4328-905C-F65ABC27A9E0}" srcOrd="0" destOrd="0" parTransId="{3A4B1455-BD89-4041-BF56-90C9670D7723}" sibTransId="{3432429D-114D-4B90-93F4-083C0C1BA5E8}"/>
    <dgm:cxn modelId="{A159BD8F-9F09-4FAD-BA98-014A4EAB3FCE}" type="presOf" srcId="{4E5E678D-AB44-4B4A-9391-45F9D5A7169C}" destId="{9F757A74-E1B7-493E-9124-AD303B87B925}" srcOrd="0" destOrd="0" presId="urn:microsoft.com/office/officeart/2005/8/layout/chevron2"/>
    <dgm:cxn modelId="{AFCA4BCC-32B2-4895-A381-F73520864529}" type="presOf" srcId="{3532DBB4-D9EF-4328-905C-F65ABC27A9E0}" destId="{71D9CE14-EDD1-4B03-8478-18A2D8C82CC0}" srcOrd="0" destOrd="0" presId="urn:microsoft.com/office/officeart/2005/8/layout/chevron2"/>
    <dgm:cxn modelId="{496465D8-14C3-455E-BE4E-9A7E65E964A3}" srcId="{F02526CC-060A-4680-8D71-E0F99E16951F}" destId="{E7CB2CCC-C9C0-454C-AED4-39B5588FEDB5}" srcOrd="0" destOrd="0" parTransId="{C09BA13E-C647-4FCF-84C2-97D91EED2774}" sibTransId="{268E13D7-7053-4868-BE4F-6E02C26F3E1C}"/>
    <dgm:cxn modelId="{912BE3FF-E406-4F57-84D0-ACA0EBAF1A9A}" type="presOf" srcId="{F02526CC-060A-4680-8D71-E0F99E16951F}" destId="{0A02C550-74F3-4989-917B-334CC1414A86}" srcOrd="0" destOrd="0" presId="urn:microsoft.com/office/officeart/2005/8/layout/chevron2"/>
    <dgm:cxn modelId="{ACCA0A24-B0C8-4275-AACA-06CBC391976E}" type="presParOf" srcId="{D0B58827-29D7-4678-89F4-1916722B1AA4}" destId="{CA2972AF-BF9B-454A-9206-7C1576149BEA}" srcOrd="0" destOrd="0" presId="urn:microsoft.com/office/officeart/2005/8/layout/chevron2"/>
    <dgm:cxn modelId="{C9F62262-4875-4821-82B6-FA6487B63DBD}" type="presParOf" srcId="{CA2972AF-BF9B-454A-9206-7C1576149BEA}" destId="{9F757A74-E1B7-493E-9124-AD303B87B925}" srcOrd="0" destOrd="0" presId="urn:microsoft.com/office/officeart/2005/8/layout/chevron2"/>
    <dgm:cxn modelId="{EEE5F8EB-BCFA-4139-B6D2-D040E396C2CD}" type="presParOf" srcId="{CA2972AF-BF9B-454A-9206-7C1576149BEA}" destId="{9BC9000C-11B6-4269-97A9-57E586BEFFA3}" srcOrd="1" destOrd="0" presId="urn:microsoft.com/office/officeart/2005/8/layout/chevron2"/>
    <dgm:cxn modelId="{615DD65D-3B63-492F-85C6-1982FE1B8307}" type="presParOf" srcId="{D0B58827-29D7-4678-89F4-1916722B1AA4}" destId="{23ADB411-E468-4484-8005-8E636C73F615}" srcOrd="1" destOrd="0" presId="urn:microsoft.com/office/officeart/2005/8/layout/chevron2"/>
    <dgm:cxn modelId="{6995D7A9-2DE8-4A72-BF49-995795F292A3}" type="presParOf" srcId="{D0B58827-29D7-4678-89F4-1916722B1AA4}" destId="{C8EB09FA-E235-426F-8FAA-A8C7320BA9EA}" srcOrd="2" destOrd="0" presId="urn:microsoft.com/office/officeart/2005/8/layout/chevron2"/>
    <dgm:cxn modelId="{9BD6FE9E-AA36-4A27-86CD-5C03D83B63A8}" type="presParOf" srcId="{C8EB09FA-E235-426F-8FAA-A8C7320BA9EA}" destId="{747D9B34-0DB6-425E-98FF-8CBEA112B890}" srcOrd="0" destOrd="0" presId="urn:microsoft.com/office/officeart/2005/8/layout/chevron2"/>
    <dgm:cxn modelId="{374D3134-F088-4FD5-94A6-3C022676D27A}" type="presParOf" srcId="{C8EB09FA-E235-426F-8FAA-A8C7320BA9EA}" destId="{71D9CE14-EDD1-4B03-8478-18A2D8C82CC0}" srcOrd="1" destOrd="0" presId="urn:microsoft.com/office/officeart/2005/8/layout/chevron2"/>
    <dgm:cxn modelId="{B1B50BD7-1549-48B4-947F-069F0FA5788E}" type="presParOf" srcId="{D0B58827-29D7-4678-89F4-1916722B1AA4}" destId="{0A85B506-4D1B-46EC-83F8-2D1F0B11FB54}" srcOrd="3" destOrd="0" presId="urn:microsoft.com/office/officeart/2005/8/layout/chevron2"/>
    <dgm:cxn modelId="{304950C9-8630-4740-9850-FED44F504999}" type="presParOf" srcId="{D0B58827-29D7-4678-89F4-1916722B1AA4}" destId="{F9252866-C7FC-4985-8A0F-F8419E27D300}" srcOrd="4" destOrd="0" presId="urn:microsoft.com/office/officeart/2005/8/layout/chevron2"/>
    <dgm:cxn modelId="{0B5DA607-9CB5-4219-939D-432B35909B80}" type="presParOf" srcId="{F9252866-C7FC-4985-8A0F-F8419E27D300}" destId="{0A02C550-74F3-4989-917B-334CC1414A86}" srcOrd="0" destOrd="0" presId="urn:microsoft.com/office/officeart/2005/8/layout/chevron2"/>
    <dgm:cxn modelId="{2A220C3D-8C3F-438A-A1A9-64ADCD261594}" type="presParOf" srcId="{F9252866-C7FC-4985-8A0F-F8419E27D300}" destId="{421CD5E4-818B-4052-A820-8240A8E15D4C}"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4BB1DC-2276-3D4D-86DC-1FADBB4D3E24}" type="doc">
      <dgm:prSet loTypeId="urn:microsoft.com/office/officeart/2005/8/layout/process1" loCatId="" qsTypeId="urn:microsoft.com/office/officeart/2005/8/quickstyle/simple1" qsCatId="simple" csTypeId="urn:microsoft.com/office/officeart/2005/8/colors/colorful2" csCatId="colorful" phldr="1"/>
      <dgm:spPr/>
      <dgm:t>
        <a:bodyPr/>
        <a:lstStyle/>
        <a:p>
          <a:endParaRPr lang="en-US"/>
        </a:p>
      </dgm:t>
    </dgm:pt>
    <dgm:pt modelId="{E1D49D13-C4C5-D442-84FE-A1FA3C6B7134}">
      <dgm:prSet phldrT="[Text]"/>
      <dgm:spPr/>
      <dgm:t>
        <a:bodyPr/>
        <a:lstStyle/>
        <a:p>
          <a:r>
            <a:rPr lang="en-US" dirty="0">
              <a:latin typeface="Arial" panose="020B0604020202020204" pitchFamily="34" charset="0"/>
              <a:cs typeface="Arial" panose="020B0604020202020204" pitchFamily="34" charset="0"/>
            </a:rPr>
            <a:t>Funded Research </a:t>
          </a:r>
        </a:p>
        <a:p>
          <a:r>
            <a:rPr lang="en-US" dirty="0">
              <a:latin typeface="Arial" panose="020B0604020202020204" pitchFamily="34" charset="0"/>
              <a:cs typeface="Arial" panose="020B0604020202020204" pitchFamily="34" charset="0"/>
            </a:rPr>
            <a:t>✓ DMS applicable</a:t>
          </a:r>
        </a:p>
      </dgm:t>
    </dgm:pt>
    <dgm:pt modelId="{CEBCB6A6-431F-6042-90CF-1456AE642B2B}" type="parTrans" cxnId="{C7E9F81F-14CF-194D-AE17-70E6FEAD5BBB}">
      <dgm:prSet/>
      <dgm:spPr/>
      <dgm:t>
        <a:bodyPr/>
        <a:lstStyle/>
        <a:p>
          <a:endParaRPr lang="en-US"/>
        </a:p>
      </dgm:t>
    </dgm:pt>
    <dgm:pt modelId="{F66A53B1-9918-7B42-99C6-E88C10E814C3}" type="sibTrans" cxnId="{C7E9F81F-14CF-194D-AE17-70E6FEAD5BBB}">
      <dgm:prSet/>
      <dgm:spPr/>
      <dgm:t>
        <a:bodyPr/>
        <a:lstStyle/>
        <a:p>
          <a:endParaRPr lang="en-US"/>
        </a:p>
      </dgm:t>
    </dgm:pt>
    <dgm:pt modelId="{0E144E5E-A1FC-434D-BD65-46227A6C0420}">
      <dgm:prSet phldrT="[Text]"/>
      <dgm:spPr/>
      <dgm:t>
        <a:bodyPr/>
        <a:lstStyle/>
        <a:p>
          <a:r>
            <a:rPr lang="en-US" dirty="0">
              <a:latin typeface="Arial" panose="020B0604020202020204" pitchFamily="34" charset="0"/>
              <a:cs typeface="Arial" panose="020B0604020202020204" pitchFamily="34" charset="0"/>
            </a:rPr>
            <a:t>DMS plan cataloged in DEPUT</a:t>
          </a:r>
        </a:p>
      </dgm:t>
    </dgm:pt>
    <dgm:pt modelId="{565042A3-D368-3B4F-A769-94DB46153D9A}" type="parTrans" cxnId="{40BACE4B-AA2D-0440-AF71-4235DCF98938}">
      <dgm:prSet/>
      <dgm:spPr/>
      <dgm:t>
        <a:bodyPr/>
        <a:lstStyle/>
        <a:p>
          <a:endParaRPr lang="en-US"/>
        </a:p>
      </dgm:t>
    </dgm:pt>
    <dgm:pt modelId="{1AFD2093-AC84-E647-90B0-C5E749BD85E5}" type="sibTrans" cxnId="{40BACE4B-AA2D-0440-AF71-4235DCF98938}">
      <dgm:prSet/>
      <dgm:spPr/>
      <dgm:t>
        <a:bodyPr/>
        <a:lstStyle/>
        <a:p>
          <a:endParaRPr lang="en-US"/>
        </a:p>
      </dgm:t>
    </dgm:pt>
    <dgm:pt modelId="{8A5307D2-1E8F-EF41-B28A-203FB7467898}">
      <dgm:prSet phldrT="[Text]"/>
      <dgm:spPr/>
      <dgm:t>
        <a:bodyPr/>
        <a:lstStyle/>
        <a:p>
          <a:r>
            <a:rPr lang="en-US" dirty="0">
              <a:latin typeface="Arial" panose="020B0604020202020204" pitchFamily="34" charset="0"/>
              <a:cs typeface="Arial" panose="020B0604020202020204" pitchFamily="34" charset="0"/>
            </a:rPr>
            <a:t>PI receives email notification prior to progress report due date</a:t>
          </a:r>
        </a:p>
      </dgm:t>
    </dgm:pt>
    <dgm:pt modelId="{118E3189-1198-2E40-8D50-5E80BC1C1233}" type="parTrans" cxnId="{3133C157-607E-5244-A9BB-CE6ADAFAC255}">
      <dgm:prSet/>
      <dgm:spPr/>
      <dgm:t>
        <a:bodyPr/>
        <a:lstStyle/>
        <a:p>
          <a:endParaRPr lang="en-US"/>
        </a:p>
      </dgm:t>
    </dgm:pt>
    <dgm:pt modelId="{DA98BF89-AE35-6946-B87D-4C8C78702AFD}" type="sibTrans" cxnId="{3133C157-607E-5244-A9BB-CE6ADAFAC255}">
      <dgm:prSet/>
      <dgm:spPr/>
      <dgm:t>
        <a:bodyPr/>
        <a:lstStyle/>
        <a:p>
          <a:endParaRPr lang="en-US"/>
        </a:p>
      </dgm:t>
    </dgm:pt>
    <dgm:pt modelId="{820FB359-0CE6-4741-9721-C4F262373717}">
      <dgm:prSet/>
      <dgm:spPr/>
      <dgm:t>
        <a:bodyPr/>
        <a:lstStyle/>
        <a:p>
          <a:r>
            <a:rPr lang="en-US" dirty="0">
              <a:latin typeface="Arial" panose="020B0604020202020204" pitchFamily="34" charset="0"/>
              <a:cs typeface="Arial" panose="020B0604020202020204" pitchFamily="34" charset="0"/>
            </a:rPr>
            <a:t>PI completes checklist in DEPUT</a:t>
          </a:r>
        </a:p>
      </dgm:t>
    </dgm:pt>
    <dgm:pt modelId="{9CC1614C-A2E8-364A-A07B-DEE932735E78}" type="parTrans" cxnId="{F8B858C6-743F-1844-BE10-BF6C47359799}">
      <dgm:prSet/>
      <dgm:spPr/>
      <dgm:t>
        <a:bodyPr/>
        <a:lstStyle/>
        <a:p>
          <a:endParaRPr lang="en-US"/>
        </a:p>
      </dgm:t>
    </dgm:pt>
    <dgm:pt modelId="{A246DF0E-B9BC-E943-AB77-280BC36FA508}" type="sibTrans" cxnId="{F8B858C6-743F-1844-BE10-BF6C47359799}">
      <dgm:prSet/>
      <dgm:spPr/>
      <dgm:t>
        <a:bodyPr/>
        <a:lstStyle/>
        <a:p>
          <a:endParaRPr lang="en-US"/>
        </a:p>
      </dgm:t>
    </dgm:pt>
    <dgm:pt modelId="{9DB7618A-5F5D-CF4F-A958-504B606F8744}">
      <dgm:prSet/>
      <dgm:spPr/>
      <dgm:t>
        <a:bodyPr/>
        <a:lstStyle/>
        <a:p>
          <a:r>
            <a:rPr lang="en-US" dirty="0">
              <a:latin typeface="Arial" panose="020B0604020202020204" pitchFamily="34" charset="0"/>
              <a:cs typeface="Arial" panose="020B0604020202020204" pitchFamily="34" charset="0"/>
            </a:rPr>
            <a:t>SPA is notified to review and approve </a:t>
          </a:r>
        </a:p>
      </dgm:t>
    </dgm:pt>
    <dgm:pt modelId="{4A09EAE2-DD66-2943-9BC3-681CBC6327A8}" type="parTrans" cxnId="{950CA1A0-5EB7-1745-B401-F3EEEB82686F}">
      <dgm:prSet/>
      <dgm:spPr/>
      <dgm:t>
        <a:bodyPr/>
        <a:lstStyle/>
        <a:p>
          <a:endParaRPr lang="en-US"/>
        </a:p>
      </dgm:t>
    </dgm:pt>
    <dgm:pt modelId="{A83B54E2-AB8E-E64D-B61F-FDDA2F8E963C}" type="sibTrans" cxnId="{950CA1A0-5EB7-1745-B401-F3EEEB82686F}">
      <dgm:prSet/>
      <dgm:spPr/>
      <dgm:t>
        <a:bodyPr/>
        <a:lstStyle/>
        <a:p>
          <a:endParaRPr lang="en-US"/>
        </a:p>
      </dgm:t>
    </dgm:pt>
    <dgm:pt modelId="{4F75F258-78C4-424F-AAC9-2CA76F8494F2}" type="pres">
      <dgm:prSet presAssocID="{1D4BB1DC-2276-3D4D-86DC-1FADBB4D3E24}" presName="Name0" presStyleCnt="0">
        <dgm:presLayoutVars>
          <dgm:dir/>
          <dgm:resizeHandles val="exact"/>
        </dgm:presLayoutVars>
      </dgm:prSet>
      <dgm:spPr/>
    </dgm:pt>
    <dgm:pt modelId="{B7DA1463-37E6-554B-BE65-E0E5B98BEA4C}" type="pres">
      <dgm:prSet presAssocID="{E1D49D13-C4C5-D442-84FE-A1FA3C6B7134}" presName="node" presStyleLbl="node1" presStyleIdx="0" presStyleCnt="5">
        <dgm:presLayoutVars>
          <dgm:bulletEnabled val="1"/>
        </dgm:presLayoutVars>
      </dgm:prSet>
      <dgm:spPr/>
    </dgm:pt>
    <dgm:pt modelId="{B5CA3C54-1AAC-FE4A-8657-3EB292FBE594}" type="pres">
      <dgm:prSet presAssocID="{F66A53B1-9918-7B42-99C6-E88C10E814C3}" presName="sibTrans" presStyleLbl="sibTrans2D1" presStyleIdx="0" presStyleCnt="4"/>
      <dgm:spPr/>
    </dgm:pt>
    <dgm:pt modelId="{9FE02AB4-7125-6C44-BADB-C6A2F19EF0E9}" type="pres">
      <dgm:prSet presAssocID="{F66A53B1-9918-7B42-99C6-E88C10E814C3}" presName="connectorText" presStyleLbl="sibTrans2D1" presStyleIdx="0" presStyleCnt="4"/>
      <dgm:spPr/>
    </dgm:pt>
    <dgm:pt modelId="{EE88DE7B-343B-7B4A-BD03-BEDA713B08AC}" type="pres">
      <dgm:prSet presAssocID="{0E144E5E-A1FC-434D-BD65-46227A6C0420}" presName="node" presStyleLbl="node1" presStyleIdx="1" presStyleCnt="5">
        <dgm:presLayoutVars>
          <dgm:bulletEnabled val="1"/>
        </dgm:presLayoutVars>
      </dgm:prSet>
      <dgm:spPr/>
    </dgm:pt>
    <dgm:pt modelId="{5FA3223B-D35E-AE41-B43C-5E5737B3F175}" type="pres">
      <dgm:prSet presAssocID="{1AFD2093-AC84-E647-90B0-C5E749BD85E5}" presName="sibTrans" presStyleLbl="sibTrans2D1" presStyleIdx="1" presStyleCnt="4"/>
      <dgm:spPr/>
    </dgm:pt>
    <dgm:pt modelId="{B287C97B-7718-2844-A825-8916E64585A7}" type="pres">
      <dgm:prSet presAssocID="{1AFD2093-AC84-E647-90B0-C5E749BD85E5}" presName="connectorText" presStyleLbl="sibTrans2D1" presStyleIdx="1" presStyleCnt="4"/>
      <dgm:spPr/>
    </dgm:pt>
    <dgm:pt modelId="{516ABE71-B4F1-C343-9808-C6FECE108F61}" type="pres">
      <dgm:prSet presAssocID="{8A5307D2-1E8F-EF41-B28A-203FB7467898}" presName="node" presStyleLbl="node1" presStyleIdx="2" presStyleCnt="5">
        <dgm:presLayoutVars>
          <dgm:bulletEnabled val="1"/>
        </dgm:presLayoutVars>
      </dgm:prSet>
      <dgm:spPr/>
    </dgm:pt>
    <dgm:pt modelId="{2A2CE143-87BA-0C48-97CD-4C761B069349}" type="pres">
      <dgm:prSet presAssocID="{DA98BF89-AE35-6946-B87D-4C8C78702AFD}" presName="sibTrans" presStyleLbl="sibTrans2D1" presStyleIdx="2" presStyleCnt="4"/>
      <dgm:spPr/>
    </dgm:pt>
    <dgm:pt modelId="{C1668982-7AA5-4B47-819A-F58856EBC224}" type="pres">
      <dgm:prSet presAssocID="{DA98BF89-AE35-6946-B87D-4C8C78702AFD}" presName="connectorText" presStyleLbl="sibTrans2D1" presStyleIdx="2" presStyleCnt="4"/>
      <dgm:spPr/>
    </dgm:pt>
    <dgm:pt modelId="{75E84E0C-EADA-CB47-8FFE-3CF41F0276F5}" type="pres">
      <dgm:prSet presAssocID="{820FB359-0CE6-4741-9721-C4F262373717}" presName="node" presStyleLbl="node1" presStyleIdx="3" presStyleCnt="5">
        <dgm:presLayoutVars>
          <dgm:bulletEnabled val="1"/>
        </dgm:presLayoutVars>
      </dgm:prSet>
      <dgm:spPr/>
    </dgm:pt>
    <dgm:pt modelId="{7314EC58-C9CF-1643-9F24-74F93236E164}" type="pres">
      <dgm:prSet presAssocID="{A246DF0E-B9BC-E943-AB77-280BC36FA508}" presName="sibTrans" presStyleLbl="sibTrans2D1" presStyleIdx="3" presStyleCnt="4"/>
      <dgm:spPr/>
    </dgm:pt>
    <dgm:pt modelId="{81BE1C25-2E24-E84B-80D5-F728E4C37685}" type="pres">
      <dgm:prSet presAssocID="{A246DF0E-B9BC-E943-AB77-280BC36FA508}" presName="connectorText" presStyleLbl="sibTrans2D1" presStyleIdx="3" presStyleCnt="4"/>
      <dgm:spPr/>
    </dgm:pt>
    <dgm:pt modelId="{AA9A7ED1-01E7-9E42-9CF0-3F2BB88AE6AC}" type="pres">
      <dgm:prSet presAssocID="{9DB7618A-5F5D-CF4F-A958-504B606F8744}" presName="node" presStyleLbl="node1" presStyleIdx="4" presStyleCnt="5">
        <dgm:presLayoutVars>
          <dgm:bulletEnabled val="1"/>
        </dgm:presLayoutVars>
      </dgm:prSet>
      <dgm:spPr/>
    </dgm:pt>
  </dgm:ptLst>
  <dgm:cxnLst>
    <dgm:cxn modelId="{8467F015-07E5-9840-8131-C179C68C70E1}" type="presOf" srcId="{8A5307D2-1E8F-EF41-B28A-203FB7467898}" destId="{516ABE71-B4F1-C343-9808-C6FECE108F61}" srcOrd="0" destOrd="0" presId="urn:microsoft.com/office/officeart/2005/8/layout/process1"/>
    <dgm:cxn modelId="{73403418-3BC4-8A44-B188-CBF019BB5275}" type="presOf" srcId="{A246DF0E-B9BC-E943-AB77-280BC36FA508}" destId="{7314EC58-C9CF-1643-9F24-74F93236E164}" srcOrd="0" destOrd="0" presId="urn:microsoft.com/office/officeart/2005/8/layout/process1"/>
    <dgm:cxn modelId="{B71E5018-9783-334A-A4A3-29333D076F55}" type="presOf" srcId="{9DB7618A-5F5D-CF4F-A958-504B606F8744}" destId="{AA9A7ED1-01E7-9E42-9CF0-3F2BB88AE6AC}" srcOrd="0" destOrd="0" presId="urn:microsoft.com/office/officeart/2005/8/layout/process1"/>
    <dgm:cxn modelId="{C7E9F81F-14CF-194D-AE17-70E6FEAD5BBB}" srcId="{1D4BB1DC-2276-3D4D-86DC-1FADBB4D3E24}" destId="{E1D49D13-C4C5-D442-84FE-A1FA3C6B7134}" srcOrd="0" destOrd="0" parTransId="{CEBCB6A6-431F-6042-90CF-1456AE642B2B}" sibTransId="{F66A53B1-9918-7B42-99C6-E88C10E814C3}"/>
    <dgm:cxn modelId="{A6B39624-DE30-BF4F-A115-15D20A5BA139}" type="presOf" srcId="{1D4BB1DC-2276-3D4D-86DC-1FADBB4D3E24}" destId="{4F75F258-78C4-424F-AAC9-2CA76F8494F2}" srcOrd="0" destOrd="0" presId="urn:microsoft.com/office/officeart/2005/8/layout/process1"/>
    <dgm:cxn modelId="{C0D9FB38-44B0-A342-8E2A-4FA361D85589}" type="presOf" srcId="{F66A53B1-9918-7B42-99C6-E88C10E814C3}" destId="{9FE02AB4-7125-6C44-BADB-C6A2F19EF0E9}" srcOrd="1" destOrd="0" presId="urn:microsoft.com/office/officeart/2005/8/layout/process1"/>
    <dgm:cxn modelId="{2E410A40-4948-B442-9750-9FF6E059296B}" type="presOf" srcId="{A246DF0E-B9BC-E943-AB77-280BC36FA508}" destId="{81BE1C25-2E24-E84B-80D5-F728E4C37685}" srcOrd="1" destOrd="0" presId="urn:microsoft.com/office/officeart/2005/8/layout/process1"/>
    <dgm:cxn modelId="{40BACE4B-AA2D-0440-AF71-4235DCF98938}" srcId="{1D4BB1DC-2276-3D4D-86DC-1FADBB4D3E24}" destId="{0E144E5E-A1FC-434D-BD65-46227A6C0420}" srcOrd="1" destOrd="0" parTransId="{565042A3-D368-3B4F-A769-94DB46153D9A}" sibTransId="{1AFD2093-AC84-E647-90B0-C5E749BD85E5}"/>
    <dgm:cxn modelId="{3ED3F76B-18C1-5148-812B-D47D9FA6F981}" type="presOf" srcId="{F66A53B1-9918-7B42-99C6-E88C10E814C3}" destId="{B5CA3C54-1AAC-FE4A-8657-3EB292FBE594}" srcOrd="0" destOrd="0" presId="urn:microsoft.com/office/officeart/2005/8/layout/process1"/>
    <dgm:cxn modelId="{18AFA96D-DA83-D141-9C75-74BD1620A23A}" type="presOf" srcId="{E1D49D13-C4C5-D442-84FE-A1FA3C6B7134}" destId="{B7DA1463-37E6-554B-BE65-E0E5B98BEA4C}" srcOrd="0" destOrd="0" presId="urn:microsoft.com/office/officeart/2005/8/layout/process1"/>
    <dgm:cxn modelId="{A61ED171-05EC-B54A-8D51-648833990145}" type="presOf" srcId="{1AFD2093-AC84-E647-90B0-C5E749BD85E5}" destId="{B287C97B-7718-2844-A825-8916E64585A7}" srcOrd="1" destOrd="0" presId="urn:microsoft.com/office/officeart/2005/8/layout/process1"/>
    <dgm:cxn modelId="{3133C157-607E-5244-A9BB-CE6ADAFAC255}" srcId="{1D4BB1DC-2276-3D4D-86DC-1FADBB4D3E24}" destId="{8A5307D2-1E8F-EF41-B28A-203FB7467898}" srcOrd="2" destOrd="0" parTransId="{118E3189-1198-2E40-8D50-5E80BC1C1233}" sibTransId="{DA98BF89-AE35-6946-B87D-4C8C78702AFD}"/>
    <dgm:cxn modelId="{950CA1A0-5EB7-1745-B401-F3EEEB82686F}" srcId="{1D4BB1DC-2276-3D4D-86DC-1FADBB4D3E24}" destId="{9DB7618A-5F5D-CF4F-A958-504B606F8744}" srcOrd="4" destOrd="0" parTransId="{4A09EAE2-DD66-2943-9BC3-681CBC6327A8}" sibTransId="{A83B54E2-AB8E-E64D-B61F-FDDA2F8E963C}"/>
    <dgm:cxn modelId="{B5681CA4-F64C-1A47-8D72-11875C56F7AB}" type="presOf" srcId="{DA98BF89-AE35-6946-B87D-4C8C78702AFD}" destId="{2A2CE143-87BA-0C48-97CD-4C761B069349}" srcOrd="0" destOrd="0" presId="urn:microsoft.com/office/officeart/2005/8/layout/process1"/>
    <dgm:cxn modelId="{26FE56B7-0931-994A-B060-6CD1EDB7A601}" type="presOf" srcId="{0E144E5E-A1FC-434D-BD65-46227A6C0420}" destId="{EE88DE7B-343B-7B4A-BD03-BEDA713B08AC}" srcOrd="0" destOrd="0" presId="urn:microsoft.com/office/officeart/2005/8/layout/process1"/>
    <dgm:cxn modelId="{1136C3C1-3E98-774A-AB17-162C3C0C0957}" type="presOf" srcId="{820FB359-0CE6-4741-9721-C4F262373717}" destId="{75E84E0C-EADA-CB47-8FFE-3CF41F0276F5}" srcOrd="0" destOrd="0" presId="urn:microsoft.com/office/officeart/2005/8/layout/process1"/>
    <dgm:cxn modelId="{F8B858C6-743F-1844-BE10-BF6C47359799}" srcId="{1D4BB1DC-2276-3D4D-86DC-1FADBB4D3E24}" destId="{820FB359-0CE6-4741-9721-C4F262373717}" srcOrd="3" destOrd="0" parTransId="{9CC1614C-A2E8-364A-A07B-DEE932735E78}" sibTransId="{A246DF0E-B9BC-E943-AB77-280BC36FA508}"/>
    <dgm:cxn modelId="{829086CF-8B8B-6946-8F1A-6C7241D79215}" type="presOf" srcId="{1AFD2093-AC84-E647-90B0-C5E749BD85E5}" destId="{5FA3223B-D35E-AE41-B43C-5E5737B3F175}" srcOrd="0" destOrd="0" presId="urn:microsoft.com/office/officeart/2005/8/layout/process1"/>
    <dgm:cxn modelId="{1DA0BDD0-96AA-1E49-B90D-53B425CAA03D}" type="presOf" srcId="{DA98BF89-AE35-6946-B87D-4C8C78702AFD}" destId="{C1668982-7AA5-4B47-819A-F58856EBC224}" srcOrd="1" destOrd="0" presId="urn:microsoft.com/office/officeart/2005/8/layout/process1"/>
    <dgm:cxn modelId="{11EABCF1-9986-EF4A-880B-13ED98CC5ECB}" type="presParOf" srcId="{4F75F258-78C4-424F-AAC9-2CA76F8494F2}" destId="{B7DA1463-37E6-554B-BE65-E0E5B98BEA4C}" srcOrd="0" destOrd="0" presId="urn:microsoft.com/office/officeart/2005/8/layout/process1"/>
    <dgm:cxn modelId="{F4F067D8-BD05-DD49-8DDD-308E661CA9DC}" type="presParOf" srcId="{4F75F258-78C4-424F-AAC9-2CA76F8494F2}" destId="{B5CA3C54-1AAC-FE4A-8657-3EB292FBE594}" srcOrd="1" destOrd="0" presId="urn:microsoft.com/office/officeart/2005/8/layout/process1"/>
    <dgm:cxn modelId="{48A3DE8C-DE0B-5743-96D6-C6751A0154FF}" type="presParOf" srcId="{B5CA3C54-1AAC-FE4A-8657-3EB292FBE594}" destId="{9FE02AB4-7125-6C44-BADB-C6A2F19EF0E9}" srcOrd="0" destOrd="0" presId="urn:microsoft.com/office/officeart/2005/8/layout/process1"/>
    <dgm:cxn modelId="{EBAFC59C-5DC2-7B46-BA9A-FC5756A81E5D}" type="presParOf" srcId="{4F75F258-78C4-424F-AAC9-2CA76F8494F2}" destId="{EE88DE7B-343B-7B4A-BD03-BEDA713B08AC}" srcOrd="2" destOrd="0" presId="urn:microsoft.com/office/officeart/2005/8/layout/process1"/>
    <dgm:cxn modelId="{08AEA116-B897-B146-8BE5-ABC576D86157}" type="presParOf" srcId="{4F75F258-78C4-424F-AAC9-2CA76F8494F2}" destId="{5FA3223B-D35E-AE41-B43C-5E5737B3F175}" srcOrd="3" destOrd="0" presId="urn:microsoft.com/office/officeart/2005/8/layout/process1"/>
    <dgm:cxn modelId="{FC7B7F11-2BC1-824A-82A8-1C53FBD37D25}" type="presParOf" srcId="{5FA3223B-D35E-AE41-B43C-5E5737B3F175}" destId="{B287C97B-7718-2844-A825-8916E64585A7}" srcOrd="0" destOrd="0" presId="urn:microsoft.com/office/officeart/2005/8/layout/process1"/>
    <dgm:cxn modelId="{62DA265B-D221-3249-9A48-35FCA30EAF34}" type="presParOf" srcId="{4F75F258-78C4-424F-AAC9-2CA76F8494F2}" destId="{516ABE71-B4F1-C343-9808-C6FECE108F61}" srcOrd="4" destOrd="0" presId="urn:microsoft.com/office/officeart/2005/8/layout/process1"/>
    <dgm:cxn modelId="{DC0236FF-6A3C-5F43-8655-985BB0DE59E3}" type="presParOf" srcId="{4F75F258-78C4-424F-AAC9-2CA76F8494F2}" destId="{2A2CE143-87BA-0C48-97CD-4C761B069349}" srcOrd="5" destOrd="0" presId="urn:microsoft.com/office/officeart/2005/8/layout/process1"/>
    <dgm:cxn modelId="{7CB3F2FF-2244-8248-A15D-08B15535002E}" type="presParOf" srcId="{2A2CE143-87BA-0C48-97CD-4C761B069349}" destId="{C1668982-7AA5-4B47-819A-F58856EBC224}" srcOrd="0" destOrd="0" presId="urn:microsoft.com/office/officeart/2005/8/layout/process1"/>
    <dgm:cxn modelId="{6C2D51BD-8E27-0546-9F8F-E549F001ED94}" type="presParOf" srcId="{4F75F258-78C4-424F-AAC9-2CA76F8494F2}" destId="{75E84E0C-EADA-CB47-8FFE-3CF41F0276F5}" srcOrd="6" destOrd="0" presId="urn:microsoft.com/office/officeart/2005/8/layout/process1"/>
    <dgm:cxn modelId="{69E83570-5784-E743-BDB2-BA6F4B501883}" type="presParOf" srcId="{4F75F258-78C4-424F-AAC9-2CA76F8494F2}" destId="{7314EC58-C9CF-1643-9F24-74F93236E164}" srcOrd="7" destOrd="0" presId="urn:microsoft.com/office/officeart/2005/8/layout/process1"/>
    <dgm:cxn modelId="{12710382-C749-E348-8230-B86917C85C91}" type="presParOf" srcId="{7314EC58-C9CF-1643-9F24-74F93236E164}" destId="{81BE1C25-2E24-E84B-80D5-F728E4C37685}" srcOrd="0" destOrd="0" presId="urn:microsoft.com/office/officeart/2005/8/layout/process1"/>
    <dgm:cxn modelId="{480D1BE4-EEA5-454C-9F29-B4F40EBDFE5D}" type="presParOf" srcId="{4F75F258-78C4-424F-AAC9-2CA76F8494F2}" destId="{AA9A7ED1-01E7-9E42-9CF0-3F2BB88AE6AC}"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87AA19-9BB7-4982-B9CD-90C2A5DCF880}"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959691ED-331D-4D8C-AB58-4CFDF7B24C1C}">
      <dgm:prSet/>
      <dgm:spPr/>
      <dgm:t>
        <a:bodyPr/>
        <a:lstStyle/>
        <a:p>
          <a:r>
            <a:rPr lang="en-US" dirty="0"/>
            <a:t>No general ledger support</a:t>
          </a:r>
        </a:p>
      </dgm:t>
    </dgm:pt>
    <dgm:pt modelId="{EC36FA10-C7DD-4E47-BE9D-A3FE670950BE}" type="parTrans" cxnId="{8E5CEE20-7B11-4B39-9A56-FD980147504B}">
      <dgm:prSet/>
      <dgm:spPr/>
      <dgm:t>
        <a:bodyPr/>
        <a:lstStyle/>
        <a:p>
          <a:endParaRPr lang="en-US"/>
        </a:p>
      </dgm:t>
    </dgm:pt>
    <dgm:pt modelId="{CF208E87-9366-4E27-A12F-FA6BF153BB99}" type="sibTrans" cxnId="{8E5CEE20-7B11-4B39-9A56-FD980147504B}">
      <dgm:prSet/>
      <dgm:spPr/>
      <dgm:t>
        <a:bodyPr/>
        <a:lstStyle/>
        <a:p>
          <a:endParaRPr lang="en-US"/>
        </a:p>
      </dgm:t>
    </dgm:pt>
    <dgm:pt modelId="{2E309976-5200-466E-B351-35420358BF2F}">
      <dgm:prSet/>
      <dgm:spPr/>
      <dgm:t>
        <a:bodyPr/>
        <a:lstStyle/>
        <a:p>
          <a:r>
            <a:rPr lang="en-US"/>
            <a:t>No salary cap worksheet</a:t>
          </a:r>
        </a:p>
      </dgm:t>
    </dgm:pt>
    <dgm:pt modelId="{CE376558-8E9C-461D-B299-CEE7A6AEBE83}" type="parTrans" cxnId="{0E38BB18-480A-4D18-A811-C7FFDAA30355}">
      <dgm:prSet/>
      <dgm:spPr/>
      <dgm:t>
        <a:bodyPr/>
        <a:lstStyle/>
        <a:p>
          <a:endParaRPr lang="en-US"/>
        </a:p>
      </dgm:t>
    </dgm:pt>
    <dgm:pt modelId="{26DE0C5A-942B-4BF3-94CF-38041FD04F37}" type="sibTrans" cxnId="{0E38BB18-480A-4D18-A811-C7FFDAA30355}">
      <dgm:prSet/>
      <dgm:spPr/>
      <dgm:t>
        <a:bodyPr/>
        <a:lstStyle/>
        <a:p>
          <a:endParaRPr lang="en-US"/>
        </a:p>
      </dgm:t>
    </dgm:pt>
    <dgm:pt modelId="{80629A26-C076-4A9A-99CD-F31202F845FA}">
      <dgm:prSet/>
      <dgm:spPr/>
      <dgm:t>
        <a:bodyPr/>
        <a:lstStyle/>
        <a:p>
          <a:r>
            <a:rPr lang="en-US" dirty="0"/>
            <a:t>Reduction in transactions returned for minor corrections</a:t>
          </a:r>
        </a:p>
      </dgm:t>
    </dgm:pt>
    <dgm:pt modelId="{5A5F2195-B742-47C1-90C2-6287E21B5270}" type="parTrans" cxnId="{3EA2B887-CBCD-46DA-903D-7301ADFC0278}">
      <dgm:prSet/>
      <dgm:spPr/>
      <dgm:t>
        <a:bodyPr/>
        <a:lstStyle/>
        <a:p>
          <a:endParaRPr lang="en-US"/>
        </a:p>
      </dgm:t>
    </dgm:pt>
    <dgm:pt modelId="{E2ECED85-88C5-4944-A344-804FBEF63A00}" type="sibTrans" cxnId="{3EA2B887-CBCD-46DA-903D-7301ADFC0278}">
      <dgm:prSet/>
      <dgm:spPr/>
      <dgm:t>
        <a:bodyPr/>
        <a:lstStyle/>
        <a:p>
          <a:endParaRPr lang="en-US"/>
        </a:p>
      </dgm:t>
    </dgm:pt>
    <dgm:pt modelId="{90B3BACF-9C4F-4676-9F7A-2F01B03F6A36}">
      <dgm:prSet/>
      <dgm:spPr/>
      <dgm:t>
        <a:bodyPr/>
        <a:lstStyle/>
        <a:p>
          <a:r>
            <a:rPr lang="en-US" dirty="0"/>
            <a:t>Reduces manual review for SPA</a:t>
          </a:r>
        </a:p>
      </dgm:t>
    </dgm:pt>
    <dgm:pt modelId="{C3CA2C12-81AF-4F95-AE09-50C2F98C8941}" type="parTrans" cxnId="{6E12519F-C94A-4376-8457-534855FBDF36}">
      <dgm:prSet/>
      <dgm:spPr/>
      <dgm:t>
        <a:bodyPr/>
        <a:lstStyle/>
        <a:p>
          <a:endParaRPr lang="en-US"/>
        </a:p>
      </dgm:t>
    </dgm:pt>
    <dgm:pt modelId="{02D55924-37D5-4ECA-8447-3E6A1B9BDB78}" type="sibTrans" cxnId="{6E12519F-C94A-4376-8457-534855FBDF36}">
      <dgm:prSet/>
      <dgm:spPr/>
      <dgm:t>
        <a:bodyPr/>
        <a:lstStyle/>
        <a:p>
          <a:endParaRPr lang="en-US"/>
        </a:p>
      </dgm:t>
    </dgm:pt>
    <dgm:pt modelId="{A6CD7B64-D9AA-40EC-BD86-70373A43A99F}" type="pres">
      <dgm:prSet presAssocID="{7987AA19-9BB7-4982-B9CD-90C2A5DCF880}" presName="vert0" presStyleCnt="0">
        <dgm:presLayoutVars>
          <dgm:dir/>
          <dgm:animOne val="branch"/>
          <dgm:animLvl val="lvl"/>
        </dgm:presLayoutVars>
      </dgm:prSet>
      <dgm:spPr/>
    </dgm:pt>
    <dgm:pt modelId="{A1F2C9DC-C091-4A6E-BDAD-4C72F280A2D6}" type="pres">
      <dgm:prSet presAssocID="{959691ED-331D-4D8C-AB58-4CFDF7B24C1C}" presName="thickLine" presStyleLbl="alignNode1" presStyleIdx="0" presStyleCnt="4"/>
      <dgm:spPr/>
    </dgm:pt>
    <dgm:pt modelId="{F26436BF-264A-4852-BC35-7E11429276BE}" type="pres">
      <dgm:prSet presAssocID="{959691ED-331D-4D8C-AB58-4CFDF7B24C1C}" presName="horz1" presStyleCnt="0"/>
      <dgm:spPr/>
    </dgm:pt>
    <dgm:pt modelId="{FBDDE97C-8992-46CA-8994-16A259E3F45D}" type="pres">
      <dgm:prSet presAssocID="{959691ED-331D-4D8C-AB58-4CFDF7B24C1C}" presName="tx1" presStyleLbl="revTx" presStyleIdx="0" presStyleCnt="4"/>
      <dgm:spPr/>
    </dgm:pt>
    <dgm:pt modelId="{B6E6C004-B77F-4D63-A273-A8A2C271E409}" type="pres">
      <dgm:prSet presAssocID="{959691ED-331D-4D8C-AB58-4CFDF7B24C1C}" presName="vert1" presStyleCnt="0"/>
      <dgm:spPr/>
    </dgm:pt>
    <dgm:pt modelId="{32745FA6-5030-40BA-8E1B-435ECB50E7DC}" type="pres">
      <dgm:prSet presAssocID="{2E309976-5200-466E-B351-35420358BF2F}" presName="thickLine" presStyleLbl="alignNode1" presStyleIdx="1" presStyleCnt="4"/>
      <dgm:spPr/>
    </dgm:pt>
    <dgm:pt modelId="{704D916E-4E6C-4437-BF56-DEECBC1E087E}" type="pres">
      <dgm:prSet presAssocID="{2E309976-5200-466E-B351-35420358BF2F}" presName="horz1" presStyleCnt="0"/>
      <dgm:spPr/>
    </dgm:pt>
    <dgm:pt modelId="{C1DB6D63-FCA1-43E2-A294-615F69492336}" type="pres">
      <dgm:prSet presAssocID="{2E309976-5200-466E-B351-35420358BF2F}" presName="tx1" presStyleLbl="revTx" presStyleIdx="1" presStyleCnt="4"/>
      <dgm:spPr/>
    </dgm:pt>
    <dgm:pt modelId="{CEFE4290-0003-41ED-B5E5-C64B6489EC13}" type="pres">
      <dgm:prSet presAssocID="{2E309976-5200-466E-B351-35420358BF2F}" presName="vert1" presStyleCnt="0"/>
      <dgm:spPr/>
    </dgm:pt>
    <dgm:pt modelId="{96A02582-7017-4122-818F-9B515306FFC8}" type="pres">
      <dgm:prSet presAssocID="{80629A26-C076-4A9A-99CD-F31202F845FA}" presName="thickLine" presStyleLbl="alignNode1" presStyleIdx="2" presStyleCnt="4"/>
      <dgm:spPr/>
    </dgm:pt>
    <dgm:pt modelId="{24B8370E-27E6-4658-B237-DBCB9EB5DC3C}" type="pres">
      <dgm:prSet presAssocID="{80629A26-C076-4A9A-99CD-F31202F845FA}" presName="horz1" presStyleCnt="0"/>
      <dgm:spPr/>
    </dgm:pt>
    <dgm:pt modelId="{E2EC90AB-2C65-43C6-AAD8-67C4287BFE3E}" type="pres">
      <dgm:prSet presAssocID="{80629A26-C076-4A9A-99CD-F31202F845FA}" presName="tx1" presStyleLbl="revTx" presStyleIdx="2" presStyleCnt="4"/>
      <dgm:spPr/>
    </dgm:pt>
    <dgm:pt modelId="{9A9FA0B1-6850-40E7-90A1-C7EA54F4E0D5}" type="pres">
      <dgm:prSet presAssocID="{80629A26-C076-4A9A-99CD-F31202F845FA}" presName="vert1" presStyleCnt="0"/>
      <dgm:spPr/>
    </dgm:pt>
    <dgm:pt modelId="{F97662A4-442A-423B-B229-21ADB52116A0}" type="pres">
      <dgm:prSet presAssocID="{90B3BACF-9C4F-4676-9F7A-2F01B03F6A36}" presName="thickLine" presStyleLbl="alignNode1" presStyleIdx="3" presStyleCnt="4"/>
      <dgm:spPr/>
    </dgm:pt>
    <dgm:pt modelId="{D06DF19E-93BA-4879-B939-BF921643BC3F}" type="pres">
      <dgm:prSet presAssocID="{90B3BACF-9C4F-4676-9F7A-2F01B03F6A36}" presName="horz1" presStyleCnt="0"/>
      <dgm:spPr/>
    </dgm:pt>
    <dgm:pt modelId="{D57F1E81-491C-4EBC-ACD1-6C4F3BE4F162}" type="pres">
      <dgm:prSet presAssocID="{90B3BACF-9C4F-4676-9F7A-2F01B03F6A36}" presName="tx1" presStyleLbl="revTx" presStyleIdx="3" presStyleCnt="4"/>
      <dgm:spPr/>
    </dgm:pt>
    <dgm:pt modelId="{19B3BE37-0135-4E21-A243-C6B8462D2D15}" type="pres">
      <dgm:prSet presAssocID="{90B3BACF-9C4F-4676-9F7A-2F01B03F6A36}" presName="vert1" presStyleCnt="0"/>
      <dgm:spPr/>
    </dgm:pt>
  </dgm:ptLst>
  <dgm:cxnLst>
    <dgm:cxn modelId="{0E38BB18-480A-4D18-A811-C7FFDAA30355}" srcId="{7987AA19-9BB7-4982-B9CD-90C2A5DCF880}" destId="{2E309976-5200-466E-B351-35420358BF2F}" srcOrd="1" destOrd="0" parTransId="{CE376558-8E9C-461D-B299-CEE7A6AEBE83}" sibTransId="{26DE0C5A-942B-4BF3-94CF-38041FD04F37}"/>
    <dgm:cxn modelId="{8E5CEE20-7B11-4B39-9A56-FD980147504B}" srcId="{7987AA19-9BB7-4982-B9CD-90C2A5DCF880}" destId="{959691ED-331D-4D8C-AB58-4CFDF7B24C1C}" srcOrd="0" destOrd="0" parTransId="{EC36FA10-C7DD-4E47-BE9D-A3FE670950BE}" sibTransId="{CF208E87-9366-4E27-A12F-FA6BF153BB99}"/>
    <dgm:cxn modelId="{ECD6FB3C-B4CB-4DEA-ABF7-9C408DA82C57}" type="presOf" srcId="{7987AA19-9BB7-4982-B9CD-90C2A5DCF880}" destId="{A6CD7B64-D9AA-40EC-BD86-70373A43A99F}" srcOrd="0" destOrd="0" presId="urn:microsoft.com/office/officeart/2008/layout/LinedList"/>
    <dgm:cxn modelId="{3EA2B887-CBCD-46DA-903D-7301ADFC0278}" srcId="{7987AA19-9BB7-4982-B9CD-90C2A5DCF880}" destId="{80629A26-C076-4A9A-99CD-F31202F845FA}" srcOrd="2" destOrd="0" parTransId="{5A5F2195-B742-47C1-90C2-6287E21B5270}" sibTransId="{E2ECED85-88C5-4944-A344-804FBEF63A00}"/>
    <dgm:cxn modelId="{F484849B-CF15-4DE8-8ED4-A0661D00607E}" type="presOf" srcId="{2E309976-5200-466E-B351-35420358BF2F}" destId="{C1DB6D63-FCA1-43E2-A294-615F69492336}" srcOrd="0" destOrd="0" presId="urn:microsoft.com/office/officeart/2008/layout/LinedList"/>
    <dgm:cxn modelId="{6020949E-F998-4A64-A409-31F9937939E1}" type="presOf" srcId="{80629A26-C076-4A9A-99CD-F31202F845FA}" destId="{E2EC90AB-2C65-43C6-AAD8-67C4287BFE3E}" srcOrd="0" destOrd="0" presId="urn:microsoft.com/office/officeart/2008/layout/LinedList"/>
    <dgm:cxn modelId="{6E12519F-C94A-4376-8457-534855FBDF36}" srcId="{7987AA19-9BB7-4982-B9CD-90C2A5DCF880}" destId="{90B3BACF-9C4F-4676-9F7A-2F01B03F6A36}" srcOrd="3" destOrd="0" parTransId="{C3CA2C12-81AF-4F95-AE09-50C2F98C8941}" sibTransId="{02D55924-37D5-4ECA-8447-3E6A1B9BDB78}"/>
    <dgm:cxn modelId="{EC6CBFC8-E601-44AB-87EE-3598F76368B5}" type="presOf" srcId="{959691ED-331D-4D8C-AB58-4CFDF7B24C1C}" destId="{FBDDE97C-8992-46CA-8994-16A259E3F45D}" srcOrd="0" destOrd="0" presId="urn:microsoft.com/office/officeart/2008/layout/LinedList"/>
    <dgm:cxn modelId="{59FB05D6-6E12-4443-8899-B32F4BF0D036}" type="presOf" srcId="{90B3BACF-9C4F-4676-9F7A-2F01B03F6A36}" destId="{D57F1E81-491C-4EBC-ACD1-6C4F3BE4F162}" srcOrd="0" destOrd="0" presId="urn:microsoft.com/office/officeart/2008/layout/LinedList"/>
    <dgm:cxn modelId="{EB8CF2B9-542A-4C8D-9D15-C681C8E25A1B}" type="presParOf" srcId="{A6CD7B64-D9AA-40EC-BD86-70373A43A99F}" destId="{A1F2C9DC-C091-4A6E-BDAD-4C72F280A2D6}" srcOrd="0" destOrd="0" presId="urn:microsoft.com/office/officeart/2008/layout/LinedList"/>
    <dgm:cxn modelId="{462061AB-54E3-4161-8069-49F8CC02C933}" type="presParOf" srcId="{A6CD7B64-D9AA-40EC-BD86-70373A43A99F}" destId="{F26436BF-264A-4852-BC35-7E11429276BE}" srcOrd="1" destOrd="0" presId="urn:microsoft.com/office/officeart/2008/layout/LinedList"/>
    <dgm:cxn modelId="{CBA4FD1D-90B4-45F9-8834-BA8030E0D883}" type="presParOf" srcId="{F26436BF-264A-4852-BC35-7E11429276BE}" destId="{FBDDE97C-8992-46CA-8994-16A259E3F45D}" srcOrd="0" destOrd="0" presId="urn:microsoft.com/office/officeart/2008/layout/LinedList"/>
    <dgm:cxn modelId="{6E71BEFA-EDF6-41B7-8689-2702312D0EFD}" type="presParOf" srcId="{F26436BF-264A-4852-BC35-7E11429276BE}" destId="{B6E6C004-B77F-4D63-A273-A8A2C271E409}" srcOrd="1" destOrd="0" presId="urn:microsoft.com/office/officeart/2008/layout/LinedList"/>
    <dgm:cxn modelId="{56BC5D65-FEAD-4AA0-8347-9F9711008D78}" type="presParOf" srcId="{A6CD7B64-D9AA-40EC-BD86-70373A43A99F}" destId="{32745FA6-5030-40BA-8E1B-435ECB50E7DC}" srcOrd="2" destOrd="0" presId="urn:microsoft.com/office/officeart/2008/layout/LinedList"/>
    <dgm:cxn modelId="{E26603DB-E4FE-495B-B97F-653D7FC89036}" type="presParOf" srcId="{A6CD7B64-D9AA-40EC-BD86-70373A43A99F}" destId="{704D916E-4E6C-4437-BF56-DEECBC1E087E}" srcOrd="3" destOrd="0" presId="urn:microsoft.com/office/officeart/2008/layout/LinedList"/>
    <dgm:cxn modelId="{B81A8844-15CD-4E23-9820-FF442F8E9297}" type="presParOf" srcId="{704D916E-4E6C-4437-BF56-DEECBC1E087E}" destId="{C1DB6D63-FCA1-43E2-A294-615F69492336}" srcOrd="0" destOrd="0" presId="urn:microsoft.com/office/officeart/2008/layout/LinedList"/>
    <dgm:cxn modelId="{CD1B8661-3CCC-4C3E-8E97-3D0840860846}" type="presParOf" srcId="{704D916E-4E6C-4437-BF56-DEECBC1E087E}" destId="{CEFE4290-0003-41ED-B5E5-C64B6489EC13}" srcOrd="1" destOrd="0" presId="urn:microsoft.com/office/officeart/2008/layout/LinedList"/>
    <dgm:cxn modelId="{6E2BAFE4-106B-4324-976D-A8E7692C286B}" type="presParOf" srcId="{A6CD7B64-D9AA-40EC-BD86-70373A43A99F}" destId="{96A02582-7017-4122-818F-9B515306FFC8}" srcOrd="4" destOrd="0" presId="urn:microsoft.com/office/officeart/2008/layout/LinedList"/>
    <dgm:cxn modelId="{9D55F02A-B232-49B0-A14B-E8112BB96634}" type="presParOf" srcId="{A6CD7B64-D9AA-40EC-BD86-70373A43A99F}" destId="{24B8370E-27E6-4658-B237-DBCB9EB5DC3C}" srcOrd="5" destOrd="0" presId="urn:microsoft.com/office/officeart/2008/layout/LinedList"/>
    <dgm:cxn modelId="{470D2EC5-3DF8-4E66-8324-A1A965AF3284}" type="presParOf" srcId="{24B8370E-27E6-4658-B237-DBCB9EB5DC3C}" destId="{E2EC90AB-2C65-43C6-AAD8-67C4287BFE3E}" srcOrd="0" destOrd="0" presId="urn:microsoft.com/office/officeart/2008/layout/LinedList"/>
    <dgm:cxn modelId="{0914269B-33DF-4ECE-A04B-844B873825F8}" type="presParOf" srcId="{24B8370E-27E6-4658-B237-DBCB9EB5DC3C}" destId="{9A9FA0B1-6850-40E7-90A1-C7EA54F4E0D5}" srcOrd="1" destOrd="0" presId="urn:microsoft.com/office/officeart/2008/layout/LinedList"/>
    <dgm:cxn modelId="{D223931B-2E79-49E3-83BA-07310080EE33}" type="presParOf" srcId="{A6CD7B64-D9AA-40EC-BD86-70373A43A99F}" destId="{F97662A4-442A-423B-B229-21ADB52116A0}" srcOrd="6" destOrd="0" presId="urn:microsoft.com/office/officeart/2008/layout/LinedList"/>
    <dgm:cxn modelId="{81E59270-D7F6-48A1-8A40-66C08BA5AE19}" type="presParOf" srcId="{A6CD7B64-D9AA-40EC-BD86-70373A43A99F}" destId="{D06DF19E-93BA-4879-B939-BF921643BC3F}" srcOrd="7" destOrd="0" presId="urn:microsoft.com/office/officeart/2008/layout/LinedList"/>
    <dgm:cxn modelId="{1D621BE5-A511-4BC3-8245-79C0B2C3411A}" type="presParOf" srcId="{D06DF19E-93BA-4879-B939-BF921643BC3F}" destId="{D57F1E81-491C-4EBC-ACD1-6C4F3BE4F162}" srcOrd="0" destOrd="0" presId="urn:microsoft.com/office/officeart/2008/layout/LinedList"/>
    <dgm:cxn modelId="{C6046A26-6363-42CF-9820-141C9C01361D}" type="presParOf" srcId="{D06DF19E-93BA-4879-B939-BF921643BC3F}" destId="{19B3BE37-0135-4E21-A243-C6B8462D2D1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299FD-8E0C-4BD1-BF26-ECD006CBAE88}">
      <dsp:nvSpPr>
        <dsp:cNvPr id="0" name=""/>
        <dsp:cNvSpPr/>
      </dsp:nvSpPr>
      <dsp:spPr>
        <a:xfrm>
          <a:off x="2145577" y="825795"/>
          <a:ext cx="4772142" cy="4772142"/>
        </a:xfrm>
        <a:prstGeom prst="blockArc">
          <a:avLst>
            <a:gd name="adj1" fmla="val 12697752"/>
            <a:gd name="adj2" fmla="val 16259489"/>
            <a:gd name="adj3" fmla="val 4525"/>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F22733D8-D79D-4F53-880E-B64521C54BAD}">
      <dsp:nvSpPr>
        <dsp:cNvPr id="0" name=""/>
        <dsp:cNvSpPr/>
      </dsp:nvSpPr>
      <dsp:spPr>
        <a:xfrm>
          <a:off x="2316457" y="490431"/>
          <a:ext cx="4772142" cy="4772142"/>
        </a:xfrm>
        <a:prstGeom prst="blockArc">
          <a:avLst>
            <a:gd name="adj1" fmla="val 8857478"/>
            <a:gd name="adj2" fmla="val 12142309"/>
            <a:gd name="adj3" fmla="val 4525"/>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522C9E0E-CAC7-4019-9636-71E8447EAFCF}">
      <dsp:nvSpPr>
        <dsp:cNvPr id="0" name=""/>
        <dsp:cNvSpPr/>
      </dsp:nvSpPr>
      <dsp:spPr>
        <a:xfrm>
          <a:off x="2171764" y="287145"/>
          <a:ext cx="4772142" cy="4772142"/>
        </a:xfrm>
        <a:prstGeom prst="blockArc">
          <a:avLst>
            <a:gd name="adj1" fmla="val 5425669"/>
            <a:gd name="adj2" fmla="val 8489479"/>
            <a:gd name="adj3" fmla="val 4525"/>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110BE3B0-C1A9-46D7-B09F-62478711E98C}">
      <dsp:nvSpPr>
        <dsp:cNvPr id="0" name=""/>
        <dsp:cNvSpPr/>
      </dsp:nvSpPr>
      <dsp:spPr>
        <a:xfrm>
          <a:off x="2016585" y="291153"/>
          <a:ext cx="4772142" cy="4772142"/>
        </a:xfrm>
        <a:prstGeom prst="blockArc">
          <a:avLst>
            <a:gd name="adj1" fmla="val 2047012"/>
            <a:gd name="adj2" fmla="val 5196799"/>
            <a:gd name="adj3" fmla="val 4525"/>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1CA3926B-9EAC-4025-B6FB-83F8C7C81947}">
      <dsp:nvSpPr>
        <dsp:cNvPr id="0" name=""/>
        <dsp:cNvSpPr/>
      </dsp:nvSpPr>
      <dsp:spPr>
        <a:xfrm>
          <a:off x="1844912" y="589944"/>
          <a:ext cx="4772142" cy="4772142"/>
        </a:xfrm>
        <a:prstGeom prst="blockArc">
          <a:avLst>
            <a:gd name="adj1" fmla="val 20066362"/>
            <a:gd name="adj2" fmla="val 1538574"/>
            <a:gd name="adj3" fmla="val 4525"/>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8B3461EE-999C-402F-AFEA-8A54B5E3C38F}">
      <dsp:nvSpPr>
        <dsp:cNvPr id="0" name=""/>
        <dsp:cNvSpPr/>
      </dsp:nvSpPr>
      <dsp:spPr>
        <a:xfrm>
          <a:off x="1968834" y="816018"/>
          <a:ext cx="4772142" cy="4772142"/>
        </a:xfrm>
        <a:prstGeom prst="blockArc">
          <a:avLst>
            <a:gd name="adj1" fmla="val 16520489"/>
            <a:gd name="adj2" fmla="val 19686127"/>
            <a:gd name="adj3" fmla="val 4525"/>
          </a:avLst>
        </a:prstGeom>
        <a:solidFill>
          <a:srgbClr val="B96645">
            <a:alpha val="18000"/>
          </a:srgbClr>
        </a:solidFill>
        <a:ln>
          <a:noFill/>
        </a:ln>
        <a:effectLst/>
      </dsp:spPr>
      <dsp:style>
        <a:lnRef idx="0">
          <a:scrgbClr r="0" g="0" b="0"/>
        </a:lnRef>
        <a:fillRef idx="1">
          <a:scrgbClr r="0" g="0" b="0"/>
        </a:fillRef>
        <a:effectRef idx="0">
          <a:scrgbClr r="0" g="0" b="0"/>
        </a:effectRef>
        <a:fontRef idx="minor">
          <a:schemeClr val="lt1"/>
        </a:fontRef>
      </dsp:style>
    </dsp:sp>
    <dsp:sp modelId="{154AF409-06A5-4733-8C3A-F901C0E9E05A}">
      <dsp:nvSpPr>
        <dsp:cNvPr id="0" name=""/>
        <dsp:cNvSpPr/>
      </dsp:nvSpPr>
      <dsp:spPr>
        <a:xfrm>
          <a:off x="3433563" y="1880055"/>
          <a:ext cx="2142402" cy="2142402"/>
        </a:xfrm>
        <a:prstGeom prst="ellipse">
          <a:avLst/>
        </a:prstGeom>
        <a:solidFill>
          <a:srgbClr val="B96645">
            <a:alpha val="62000"/>
          </a:srgbClr>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3747311" y="2193803"/>
        <a:ext cx="1514906" cy="1514906"/>
      </dsp:txXfrm>
    </dsp:sp>
    <dsp:sp modelId="{F2E6DC09-A1A5-4414-B95A-CC93DB1CE454}">
      <dsp:nvSpPr>
        <dsp:cNvPr id="0" name=""/>
        <dsp:cNvSpPr/>
      </dsp:nvSpPr>
      <dsp:spPr>
        <a:xfrm>
          <a:off x="3822161" y="128387"/>
          <a:ext cx="1499682" cy="1503491"/>
        </a:xfrm>
        <a:prstGeom prst="ellipse">
          <a:avLst/>
        </a:prstGeom>
        <a:solidFill>
          <a:srgbClr val="B96645">
            <a:alpha val="62000"/>
          </a:srgbClr>
        </a:solidFill>
        <a:ln w="12700" cap="flat" cmpd="sng" algn="ctr">
          <a:solidFill>
            <a:schemeClr val="lt1">
              <a:hueOff val="0"/>
              <a:satOff val="0"/>
              <a:lumOff val="0"/>
              <a:alpha val="36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4041784" y="348568"/>
        <a:ext cx="1060436" cy="1063129"/>
      </dsp:txXfrm>
    </dsp:sp>
    <dsp:sp modelId="{CC4072FF-8407-436F-8FD3-3F9929096B20}">
      <dsp:nvSpPr>
        <dsp:cNvPr id="0" name=""/>
        <dsp:cNvSpPr/>
      </dsp:nvSpPr>
      <dsp:spPr>
        <a:xfrm>
          <a:off x="5584982" y="1218055"/>
          <a:ext cx="1499682" cy="1503491"/>
        </a:xfrm>
        <a:prstGeom prst="ellipse">
          <a:avLst/>
        </a:prstGeom>
        <a:solidFill>
          <a:srgbClr val="B96645">
            <a:alpha val="62000"/>
          </a:srgbClr>
        </a:solidFill>
        <a:ln w="12700" cap="flat" cmpd="sng" algn="ctr">
          <a:solidFill>
            <a:schemeClr val="lt1">
              <a:hueOff val="0"/>
              <a:satOff val="0"/>
              <a:lumOff val="0"/>
              <a:alpha val="36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p>
      </dsp:txBody>
      <dsp:txXfrm>
        <a:off x="5804605" y="1438236"/>
        <a:ext cx="1060436" cy="1063129"/>
      </dsp:txXfrm>
    </dsp:sp>
    <dsp:sp modelId="{3BF3B702-466A-4D91-9055-401DCDB43121}">
      <dsp:nvSpPr>
        <dsp:cNvPr id="0" name=""/>
        <dsp:cNvSpPr/>
      </dsp:nvSpPr>
      <dsp:spPr>
        <a:xfrm>
          <a:off x="5583535" y="3233503"/>
          <a:ext cx="1499682" cy="1503491"/>
        </a:xfrm>
        <a:prstGeom prst="ellipse">
          <a:avLst/>
        </a:prstGeom>
        <a:solidFill>
          <a:srgbClr val="B96645">
            <a:alpha val="62000"/>
          </a:srgbClr>
        </a:solidFill>
        <a:ln w="12700" cap="flat" cmpd="sng" algn="ctr">
          <a:solidFill>
            <a:schemeClr val="lt1">
              <a:hueOff val="0"/>
              <a:satOff val="0"/>
              <a:lumOff val="0"/>
              <a:alpha val="36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p>
      </dsp:txBody>
      <dsp:txXfrm>
        <a:off x="5803158" y="3453684"/>
        <a:ext cx="1060436" cy="1063129"/>
      </dsp:txXfrm>
    </dsp:sp>
    <dsp:sp modelId="{E2639410-9B3A-4181-97F6-516F9B3613DF}">
      <dsp:nvSpPr>
        <dsp:cNvPr id="0" name=""/>
        <dsp:cNvSpPr/>
      </dsp:nvSpPr>
      <dsp:spPr>
        <a:xfrm>
          <a:off x="3790581" y="4253488"/>
          <a:ext cx="1499682" cy="1503491"/>
        </a:xfrm>
        <a:prstGeom prst="ellipse">
          <a:avLst/>
        </a:prstGeom>
        <a:solidFill>
          <a:srgbClr val="B96645">
            <a:alpha val="62000"/>
          </a:srgbClr>
        </a:solidFill>
        <a:ln w="12700" cap="flat" cmpd="sng" algn="ctr">
          <a:solidFill>
            <a:schemeClr val="lt1">
              <a:hueOff val="0"/>
              <a:satOff val="0"/>
              <a:lumOff val="0"/>
              <a:alpha val="36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p>
      </dsp:txBody>
      <dsp:txXfrm>
        <a:off x="4010204" y="4473669"/>
        <a:ext cx="1060436" cy="1063129"/>
      </dsp:txXfrm>
    </dsp:sp>
    <dsp:sp modelId="{D47A2831-819C-4E6C-8CF0-77F584329B41}">
      <dsp:nvSpPr>
        <dsp:cNvPr id="0" name=""/>
        <dsp:cNvSpPr/>
      </dsp:nvSpPr>
      <dsp:spPr>
        <a:xfrm>
          <a:off x="1983107" y="3373503"/>
          <a:ext cx="1499682" cy="1503491"/>
        </a:xfrm>
        <a:prstGeom prst="ellipse">
          <a:avLst/>
        </a:prstGeom>
        <a:solidFill>
          <a:srgbClr val="B96645">
            <a:alpha val="62000"/>
          </a:srgbClr>
        </a:solidFill>
        <a:ln w="12700" cap="flat" cmpd="sng" algn="ctr">
          <a:solidFill>
            <a:schemeClr val="lt1">
              <a:hueOff val="0"/>
              <a:satOff val="0"/>
              <a:lumOff val="0"/>
              <a:alpha val="36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p>
      </dsp:txBody>
      <dsp:txXfrm>
        <a:off x="2202730" y="3593684"/>
        <a:ext cx="1060436" cy="1063129"/>
      </dsp:txXfrm>
    </dsp:sp>
    <dsp:sp modelId="{684615C2-BA73-4B92-9F96-023ECAC9B3A4}">
      <dsp:nvSpPr>
        <dsp:cNvPr id="0" name=""/>
        <dsp:cNvSpPr/>
      </dsp:nvSpPr>
      <dsp:spPr>
        <a:xfrm>
          <a:off x="1796132" y="1237130"/>
          <a:ext cx="1499682" cy="1503491"/>
        </a:xfrm>
        <a:prstGeom prst="ellipse">
          <a:avLst/>
        </a:prstGeom>
        <a:solidFill>
          <a:srgbClr val="B96645">
            <a:alpha val="62000"/>
          </a:srgbClr>
        </a:solidFill>
        <a:ln w="12700" cap="flat" cmpd="sng" algn="ctr">
          <a:solidFill>
            <a:schemeClr val="lt1">
              <a:hueOff val="0"/>
              <a:satOff val="0"/>
              <a:lumOff val="0"/>
              <a:alpha val="36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p>
      </dsp:txBody>
      <dsp:txXfrm>
        <a:off x="2015755" y="1457311"/>
        <a:ext cx="1060436" cy="10631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57A74-E1B7-493E-9124-AD303B87B925}">
      <dsp:nvSpPr>
        <dsp:cNvPr id="0" name=""/>
        <dsp:cNvSpPr/>
      </dsp:nvSpPr>
      <dsp:spPr>
        <a:xfrm rot="5400000">
          <a:off x="-185849" y="185923"/>
          <a:ext cx="1238994" cy="867296"/>
        </a:xfrm>
        <a:prstGeom prst="chevron">
          <a:avLst/>
        </a:prstGeom>
        <a:solidFill>
          <a:schemeClr val="accent2">
            <a:lumMod val="50000"/>
            <a:alpha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1</a:t>
          </a:r>
        </a:p>
      </dsp:txBody>
      <dsp:txXfrm rot="-5400000">
        <a:off x="0" y="433722"/>
        <a:ext cx="867296" cy="371698"/>
      </dsp:txXfrm>
    </dsp:sp>
    <dsp:sp modelId="{9BC9000C-11B6-4269-97A9-57E586BEFFA3}">
      <dsp:nvSpPr>
        <dsp:cNvPr id="0" name=""/>
        <dsp:cNvSpPr/>
      </dsp:nvSpPr>
      <dsp:spPr>
        <a:xfrm rot="5400000">
          <a:off x="1686457" y="-819086"/>
          <a:ext cx="805346" cy="2443668"/>
        </a:xfrm>
        <a:prstGeom prst="round2SameRect">
          <a:avLst/>
        </a:prstGeom>
        <a:solidFill>
          <a:schemeClr val="lt1">
            <a:alpha val="90000"/>
            <a:hueOff val="0"/>
            <a:satOff val="0"/>
            <a:lumOff val="0"/>
            <a:alphaOff val="0"/>
          </a:schemeClr>
        </a:solidFill>
        <a:ln w="12700" cap="flat" cmpd="sng" algn="ctr">
          <a:solidFill>
            <a:schemeClr val="accent2">
              <a:lumMod val="50000"/>
              <a:alpha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ctr" defTabSz="755650">
            <a:lnSpc>
              <a:spcPct val="90000"/>
            </a:lnSpc>
            <a:spcBef>
              <a:spcPct val="0"/>
            </a:spcBef>
            <a:spcAft>
              <a:spcPct val="15000"/>
            </a:spcAft>
            <a:buNone/>
          </a:pPr>
          <a:r>
            <a:rPr lang="en-US" sz="1700" kern="1200" dirty="0">
              <a:latin typeface="Arial" panose="020B0604020202020204" pitchFamily="34" charset="0"/>
              <a:cs typeface="Arial" panose="020B0604020202020204" pitchFamily="34" charset="0"/>
            </a:rPr>
            <a:t>Check the FOA</a:t>
          </a:r>
        </a:p>
      </dsp:txBody>
      <dsp:txXfrm rot="-5400000">
        <a:off x="867296" y="39389"/>
        <a:ext cx="2404354" cy="726718"/>
      </dsp:txXfrm>
    </dsp:sp>
    <dsp:sp modelId="{747D9B34-0DB6-425E-98FF-8CBEA112B890}">
      <dsp:nvSpPr>
        <dsp:cNvPr id="0" name=""/>
        <dsp:cNvSpPr/>
      </dsp:nvSpPr>
      <dsp:spPr>
        <a:xfrm rot="5400000">
          <a:off x="-185849" y="1224822"/>
          <a:ext cx="1238994" cy="867296"/>
        </a:xfrm>
        <a:prstGeom prst="chevron">
          <a:avLst/>
        </a:prstGeom>
        <a:solidFill>
          <a:schemeClr val="accent2">
            <a:lumMod val="75000"/>
            <a:alpha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2</a:t>
          </a:r>
        </a:p>
      </dsp:txBody>
      <dsp:txXfrm rot="-5400000">
        <a:off x="0" y="1472621"/>
        <a:ext cx="867296" cy="371698"/>
      </dsp:txXfrm>
    </dsp:sp>
    <dsp:sp modelId="{71D9CE14-EDD1-4B03-8478-18A2D8C82CC0}">
      <dsp:nvSpPr>
        <dsp:cNvPr id="0" name=""/>
        <dsp:cNvSpPr/>
      </dsp:nvSpPr>
      <dsp:spPr>
        <a:xfrm rot="5400000">
          <a:off x="1686457" y="219812"/>
          <a:ext cx="805346" cy="2443668"/>
        </a:xfrm>
        <a:prstGeom prst="round2SameRect">
          <a:avLst/>
        </a:prstGeom>
        <a:solidFill>
          <a:schemeClr val="lt1">
            <a:alpha val="90000"/>
            <a:hueOff val="0"/>
            <a:satOff val="0"/>
            <a:lumOff val="0"/>
            <a:alphaOff val="0"/>
          </a:schemeClr>
        </a:solidFill>
        <a:ln w="12700" cap="flat" cmpd="sng" algn="ctr">
          <a:solidFill>
            <a:schemeClr val="accent2">
              <a:lumMod val="75000"/>
              <a:alpha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ctr" defTabSz="755650">
            <a:lnSpc>
              <a:spcPct val="90000"/>
            </a:lnSpc>
            <a:spcBef>
              <a:spcPct val="0"/>
            </a:spcBef>
            <a:spcAft>
              <a:spcPct val="15000"/>
            </a:spcAft>
            <a:buNone/>
          </a:pPr>
          <a:r>
            <a:rPr lang="en-US" sz="1700" kern="1200" dirty="0">
              <a:latin typeface="Arial" panose="020B0604020202020204" pitchFamily="34" charset="0"/>
              <a:cs typeface="Arial" panose="020B0604020202020204" pitchFamily="34" charset="0"/>
            </a:rPr>
            <a:t>NIH-supported domain-specific repositories</a:t>
          </a:r>
        </a:p>
      </dsp:txBody>
      <dsp:txXfrm rot="-5400000">
        <a:off x="867296" y="1078287"/>
        <a:ext cx="2404354" cy="726718"/>
      </dsp:txXfrm>
    </dsp:sp>
    <dsp:sp modelId="{0A02C550-74F3-4989-917B-334CC1414A86}">
      <dsp:nvSpPr>
        <dsp:cNvPr id="0" name=""/>
        <dsp:cNvSpPr/>
      </dsp:nvSpPr>
      <dsp:spPr>
        <a:xfrm rot="5400000">
          <a:off x="-185849" y="2263722"/>
          <a:ext cx="1238994" cy="867296"/>
        </a:xfrm>
        <a:prstGeom prst="chevron">
          <a:avLst/>
        </a:prstGeom>
        <a:solidFill>
          <a:schemeClr val="accent2">
            <a:lumMod val="60000"/>
            <a:lumOff val="40000"/>
            <a:alpha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3</a:t>
          </a:r>
        </a:p>
      </dsp:txBody>
      <dsp:txXfrm rot="-5400000">
        <a:off x="0" y="2511521"/>
        <a:ext cx="867296" cy="371698"/>
      </dsp:txXfrm>
    </dsp:sp>
    <dsp:sp modelId="{421CD5E4-818B-4052-A820-8240A8E15D4C}">
      <dsp:nvSpPr>
        <dsp:cNvPr id="0" name=""/>
        <dsp:cNvSpPr/>
      </dsp:nvSpPr>
      <dsp:spPr>
        <a:xfrm rot="5400000">
          <a:off x="1686457" y="1258711"/>
          <a:ext cx="805346" cy="2443668"/>
        </a:xfrm>
        <a:prstGeom prst="round2SameRect">
          <a:avLst/>
        </a:prstGeom>
        <a:solidFill>
          <a:schemeClr val="lt1">
            <a:alpha val="90000"/>
            <a:hueOff val="0"/>
            <a:satOff val="0"/>
            <a:lumOff val="0"/>
            <a:alphaOff val="0"/>
          </a:schemeClr>
        </a:solidFill>
        <a:ln w="12700" cap="flat" cmpd="sng" algn="ctr">
          <a:solidFill>
            <a:schemeClr val="accent2">
              <a:lumMod val="60000"/>
              <a:lumOff val="40000"/>
              <a:alpha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ctr" defTabSz="755650">
            <a:lnSpc>
              <a:spcPct val="90000"/>
            </a:lnSpc>
            <a:spcBef>
              <a:spcPct val="0"/>
            </a:spcBef>
            <a:spcAft>
              <a:spcPct val="15000"/>
            </a:spcAft>
            <a:buNone/>
          </a:pPr>
          <a:r>
            <a:rPr lang="en-US" sz="1700" kern="1200" dirty="0">
              <a:latin typeface="Arial" panose="020B0604020202020204" pitchFamily="34" charset="0"/>
              <a:cs typeface="Arial" panose="020B0604020202020204" pitchFamily="34" charset="0"/>
            </a:rPr>
            <a:t>Consider a Generalist Repository</a:t>
          </a:r>
        </a:p>
      </dsp:txBody>
      <dsp:txXfrm rot="-5400000">
        <a:off x="867296" y="2117186"/>
        <a:ext cx="2404354" cy="726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A1463-37E6-554B-BE65-E0E5B98BEA4C}">
      <dsp:nvSpPr>
        <dsp:cNvPr id="0" name=""/>
        <dsp:cNvSpPr/>
      </dsp:nvSpPr>
      <dsp:spPr>
        <a:xfrm>
          <a:off x="4793" y="1933185"/>
          <a:ext cx="1485869" cy="188403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Funded Research </a:t>
          </a:r>
        </a:p>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 DMS applicable</a:t>
          </a:r>
        </a:p>
      </dsp:txBody>
      <dsp:txXfrm>
        <a:off x="48313" y="1976705"/>
        <a:ext cx="1398829" cy="1796995"/>
      </dsp:txXfrm>
    </dsp:sp>
    <dsp:sp modelId="{B5CA3C54-1AAC-FE4A-8657-3EB292FBE594}">
      <dsp:nvSpPr>
        <dsp:cNvPr id="0" name=""/>
        <dsp:cNvSpPr/>
      </dsp:nvSpPr>
      <dsp:spPr>
        <a:xfrm>
          <a:off x="1639249" y="2690955"/>
          <a:ext cx="315004" cy="36849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639249" y="2764654"/>
        <a:ext cx="220503" cy="221097"/>
      </dsp:txXfrm>
    </dsp:sp>
    <dsp:sp modelId="{EE88DE7B-343B-7B4A-BD03-BEDA713B08AC}">
      <dsp:nvSpPr>
        <dsp:cNvPr id="0" name=""/>
        <dsp:cNvSpPr/>
      </dsp:nvSpPr>
      <dsp:spPr>
        <a:xfrm>
          <a:off x="2085009" y="1933185"/>
          <a:ext cx="1485869" cy="1884035"/>
        </a:xfrm>
        <a:prstGeom prst="roundRect">
          <a:avLst>
            <a:gd name="adj" fmla="val 10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DMS plan cataloged in DEPUT</a:t>
          </a:r>
        </a:p>
      </dsp:txBody>
      <dsp:txXfrm>
        <a:off x="2128529" y="1976705"/>
        <a:ext cx="1398829" cy="1796995"/>
      </dsp:txXfrm>
    </dsp:sp>
    <dsp:sp modelId="{5FA3223B-D35E-AE41-B43C-5E5737B3F175}">
      <dsp:nvSpPr>
        <dsp:cNvPr id="0" name=""/>
        <dsp:cNvSpPr/>
      </dsp:nvSpPr>
      <dsp:spPr>
        <a:xfrm>
          <a:off x="3719465" y="2690955"/>
          <a:ext cx="315004" cy="368495"/>
        </a:xfrm>
        <a:prstGeom prst="rightArrow">
          <a:avLst>
            <a:gd name="adj1" fmla="val 60000"/>
            <a:gd name="adj2" fmla="val 50000"/>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719465" y="2764654"/>
        <a:ext cx="220503" cy="221097"/>
      </dsp:txXfrm>
    </dsp:sp>
    <dsp:sp modelId="{516ABE71-B4F1-C343-9808-C6FECE108F61}">
      <dsp:nvSpPr>
        <dsp:cNvPr id="0" name=""/>
        <dsp:cNvSpPr/>
      </dsp:nvSpPr>
      <dsp:spPr>
        <a:xfrm>
          <a:off x="4165226" y="1933185"/>
          <a:ext cx="1485869" cy="1884035"/>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PI receives email notification prior to progress report due date</a:t>
          </a:r>
        </a:p>
      </dsp:txBody>
      <dsp:txXfrm>
        <a:off x="4208746" y="1976705"/>
        <a:ext cx="1398829" cy="1796995"/>
      </dsp:txXfrm>
    </dsp:sp>
    <dsp:sp modelId="{2A2CE143-87BA-0C48-97CD-4C761B069349}">
      <dsp:nvSpPr>
        <dsp:cNvPr id="0" name=""/>
        <dsp:cNvSpPr/>
      </dsp:nvSpPr>
      <dsp:spPr>
        <a:xfrm>
          <a:off x="5799682" y="2690955"/>
          <a:ext cx="315004" cy="368495"/>
        </a:xfrm>
        <a:prstGeom prst="rightArrow">
          <a:avLst>
            <a:gd name="adj1" fmla="val 60000"/>
            <a:gd name="adj2" fmla="val 5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799682" y="2764654"/>
        <a:ext cx="220503" cy="221097"/>
      </dsp:txXfrm>
    </dsp:sp>
    <dsp:sp modelId="{75E84E0C-EADA-CB47-8FFE-3CF41F0276F5}">
      <dsp:nvSpPr>
        <dsp:cNvPr id="0" name=""/>
        <dsp:cNvSpPr/>
      </dsp:nvSpPr>
      <dsp:spPr>
        <a:xfrm>
          <a:off x="6245443" y="1933185"/>
          <a:ext cx="1485869" cy="1884035"/>
        </a:xfrm>
        <a:prstGeom prst="roundRect">
          <a:avLst>
            <a:gd name="adj" fmla="val 10000"/>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PI completes checklist in DEPUT</a:t>
          </a:r>
        </a:p>
      </dsp:txBody>
      <dsp:txXfrm>
        <a:off x="6288963" y="1976705"/>
        <a:ext cx="1398829" cy="1796995"/>
      </dsp:txXfrm>
    </dsp:sp>
    <dsp:sp modelId="{7314EC58-C9CF-1643-9F24-74F93236E164}">
      <dsp:nvSpPr>
        <dsp:cNvPr id="0" name=""/>
        <dsp:cNvSpPr/>
      </dsp:nvSpPr>
      <dsp:spPr>
        <a:xfrm>
          <a:off x="7879899" y="2690955"/>
          <a:ext cx="315004" cy="368495"/>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879899" y="2764654"/>
        <a:ext cx="220503" cy="221097"/>
      </dsp:txXfrm>
    </dsp:sp>
    <dsp:sp modelId="{AA9A7ED1-01E7-9E42-9CF0-3F2BB88AE6AC}">
      <dsp:nvSpPr>
        <dsp:cNvPr id="0" name=""/>
        <dsp:cNvSpPr/>
      </dsp:nvSpPr>
      <dsp:spPr>
        <a:xfrm>
          <a:off x="8325659" y="1933185"/>
          <a:ext cx="1485869" cy="1884035"/>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SPA is notified to review and approve </a:t>
          </a:r>
        </a:p>
      </dsp:txBody>
      <dsp:txXfrm>
        <a:off x="8369179" y="1976705"/>
        <a:ext cx="1398829" cy="17969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2C9DC-C091-4A6E-BDAD-4C72F280A2D6}">
      <dsp:nvSpPr>
        <dsp:cNvPr id="0" name=""/>
        <dsp:cNvSpPr/>
      </dsp:nvSpPr>
      <dsp:spPr>
        <a:xfrm>
          <a:off x="0" y="0"/>
          <a:ext cx="1059180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DDE97C-8992-46CA-8994-16A259E3F45D}">
      <dsp:nvSpPr>
        <dsp:cNvPr id="0" name=""/>
        <dsp:cNvSpPr/>
      </dsp:nvSpPr>
      <dsp:spPr>
        <a:xfrm>
          <a:off x="0" y="0"/>
          <a:ext cx="10591801" cy="1041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No general ledger support</a:t>
          </a:r>
        </a:p>
      </dsp:txBody>
      <dsp:txXfrm>
        <a:off x="0" y="0"/>
        <a:ext cx="10591801" cy="1041412"/>
      </dsp:txXfrm>
    </dsp:sp>
    <dsp:sp modelId="{32745FA6-5030-40BA-8E1B-435ECB50E7DC}">
      <dsp:nvSpPr>
        <dsp:cNvPr id="0" name=""/>
        <dsp:cNvSpPr/>
      </dsp:nvSpPr>
      <dsp:spPr>
        <a:xfrm>
          <a:off x="0" y="1041412"/>
          <a:ext cx="10591801" cy="0"/>
        </a:xfrm>
        <a:prstGeom prst="line">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DB6D63-FCA1-43E2-A294-615F69492336}">
      <dsp:nvSpPr>
        <dsp:cNvPr id="0" name=""/>
        <dsp:cNvSpPr/>
      </dsp:nvSpPr>
      <dsp:spPr>
        <a:xfrm>
          <a:off x="0" y="1041412"/>
          <a:ext cx="10591801" cy="1041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No salary cap worksheet</a:t>
          </a:r>
        </a:p>
      </dsp:txBody>
      <dsp:txXfrm>
        <a:off x="0" y="1041412"/>
        <a:ext cx="10591801" cy="1041412"/>
      </dsp:txXfrm>
    </dsp:sp>
    <dsp:sp modelId="{96A02582-7017-4122-818F-9B515306FFC8}">
      <dsp:nvSpPr>
        <dsp:cNvPr id="0" name=""/>
        <dsp:cNvSpPr/>
      </dsp:nvSpPr>
      <dsp:spPr>
        <a:xfrm>
          <a:off x="0" y="2082825"/>
          <a:ext cx="10591801" cy="0"/>
        </a:xfrm>
        <a:prstGeom prst="line">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EC90AB-2C65-43C6-AAD8-67C4287BFE3E}">
      <dsp:nvSpPr>
        <dsp:cNvPr id="0" name=""/>
        <dsp:cNvSpPr/>
      </dsp:nvSpPr>
      <dsp:spPr>
        <a:xfrm>
          <a:off x="0" y="2082825"/>
          <a:ext cx="10591801" cy="1041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Reduction in transactions returned for minor corrections</a:t>
          </a:r>
        </a:p>
      </dsp:txBody>
      <dsp:txXfrm>
        <a:off x="0" y="2082825"/>
        <a:ext cx="10591801" cy="1041412"/>
      </dsp:txXfrm>
    </dsp:sp>
    <dsp:sp modelId="{F97662A4-442A-423B-B229-21ADB52116A0}">
      <dsp:nvSpPr>
        <dsp:cNvPr id="0" name=""/>
        <dsp:cNvSpPr/>
      </dsp:nvSpPr>
      <dsp:spPr>
        <a:xfrm>
          <a:off x="0" y="3124237"/>
          <a:ext cx="10591801"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7F1E81-491C-4EBC-ACD1-6C4F3BE4F162}">
      <dsp:nvSpPr>
        <dsp:cNvPr id="0" name=""/>
        <dsp:cNvSpPr/>
      </dsp:nvSpPr>
      <dsp:spPr>
        <a:xfrm>
          <a:off x="0" y="3124237"/>
          <a:ext cx="10591801" cy="1041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Reduces manual review for SPA</a:t>
          </a:r>
        </a:p>
      </dsp:txBody>
      <dsp:txXfrm>
        <a:off x="0" y="3124237"/>
        <a:ext cx="10591801" cy="104141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9CA856-A515-4BDF-9F6A-C563236FA30E}" type="datetimeFigureOut">
              <a:rPr lang="en-US" smtClean="0"/>
              <a:t>11/19/2024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BC532A-488B-42C7-AB9F-C01B56158FE3}" type="slidenum">
              <a:rPr lang="en-US" smtClean="0"/>
              <a:t>‹#›</a:t>
            </a:fld>
            <a:endParaRPr lang="en-US"/>
          </a:p>
        </p:txBody>
      </p:sp>
    </p:spTree>
    <p:extLst>
      <p:ext uri="{BB962C8B-B14F-4D97-AF65-F5344CB8AC3E}">
        <p14:creationId xmlns:p14="http://schemas.microsoft.com/office/powerpoint/2010/main" val="4821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BC532A-488B-42C7-AB9F-C01B56158FE3}" type="slidenum">
              <a:rPr lang="en-US" smtClean="0"/>
              <a:t>1</a:t>
            </a:fld>
            <a:endParaRPr lang="en-US"/>
          </a:p>
        </p:txBody>
      </p:sp>
    </p:spTree>
    <p:extLst>
      <p:ext uri="{BB962C8B-B14F-4D97-AF65-F5344CB8AC3E}">
        <p14:creationId xmlns:p14="http://schemas.microsoft.com/office/powerpoint/2010/main" val="1528388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BC532A-488B-42C7-AB9F-C01B56158FE3}" type="slidenum">
              <a:rPr lang="en-US" smtClean="0"/>
              <a:t>2</a:t>
            </a:fld>
            <a:endParaRPr lang="en-US"/>
          </a:p>
        </p:txBody>
      </p:sp>
    </p:spTree>
    <p:extLst>
      <p:ext uri="{BB962C8B-B14F-4D97-AF65-F5344CB8AC3E}">
        <p14:creationId xmlns:p14="http://schemas.microsoft.com/office/powerpoint/2010/main" val="66337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BC532A-488B-42C7-AB9F-C01B56158FE3}" type="slidenum">
              <a:rPr lang="en-US" smtClean="0"/>
              <a:t>60</a:t>
            </a:fld>
            <a:endParaRPr lang="en-US"/>
          </a:p>
        </p:txBody>
      </p:sp>
    </p:spTree>
    <p:extLst>
      <p:ext uri="{BB962C8B-B14F-4D97-AF65-F5344CB8AC3E}">
        <p14:creationId xmlns:p14="http://schemas.microsoft.com/office/powerpoint/2010/main" val="1021805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Presentation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19213"/>
            <a:ext cx="10515600" cy="1157287"/>
          </a:xfrm>
          <a:prstGeom prst="rect">
            <a:avLst/>
          </a:prstGeo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3688647"/>
            <a:ext cx="10515600" cy="465667"/>
          </a:xfrm>
          <a:prstGeom prst="rect">
            <a:avLst/>
          </a:prstGeom>
        </p:spPr>
        <p:txBody>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20BCD72-8EE7-4ED8-845E-BBFF2ADC949F}" type="slidenum">
              <a:rPr lang="en-US" smtClean="0"/>
              <a:t>‹#›</a:t>
            </a:fld>
            <a:endParaRPr lang="en-US"/>
          </a:p>
        </p:txBody>
      </p:sp>
    </p:spTree>
    <p:extLst>
      <p:ext uri="{BB962C8B-B14F-4D97-AF65-F5344CB8AC3E}">
        <p14:creationId xmlns:p14="http://schemas.microsoft.com/office/powerpoint/2010/main" val="2912892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D562C-7AB5-4CFD-BFE0-5B8850227B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7E4933-29E1-40DA-AE6C-BC1615475B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D28C09-676A-45D1-95FD-69A86EF74BBB}"/>
              </a:ext>
            </a:extLst>
          </p:cNvPr>
          <p:cNvSpPr>
            <a:spLocks noGrp="1"/>
          </p:cNvSpPr>
          <p:nvPr>
            <p:ph type="dt" sz="half" idx="10"/>
          </p:nvPr>
        </p:nvSpPr>
        <p:spPr/>
        <p:txBody>
          <a:bodyPr/>
          <a:lstStyle/>
          <a:p>
            <a:fld id="{AB13A91C-D8F7-45B4-87FB-3A07567DE3DE}" type="datetimeFigureOut">
              <a:rPr lang="en-US" smtClean="0"/>
              <a:t>11/19/2024</a:t>
            </a:fld>
            <a:endParaRPr lang="en-US"/>
          </a:p>
        </p:txBody>
      </p:sp>
      <p:sp>
        <p:nvSpPr>
          <p:cNvPr id="5" name="Footer Placeholder 4">
            <a:extLst>
              <a:ext uri="{FF2B5EF4-FFF2-40B4-BE49-F238E27FC236}">
                <a16:creationId xmlns:a16="http://schemas.microsoft.com/office/drawing/2014/main" id="{082C22D2-4004-4E4B-A909-8409B3F09F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8087B9-ADD4-466F-81A9-2D2756143C45}"/>
              </a:ext>
            </a:extLst>
          </p:cNvPr>
          <p:cNvSpPr>
            <a:spLocks noGrp="1"/>
          </p:cNvSpPr>
          <p:nvPr>
            <p:ph type="sldNum" sz="quarter" idx="12"/>
          </p:nvPr>
        </p:nvSpPr>
        <p:spPr/>
        <p:txBody>
          <a:bodyPr/>
          <a:lstStyle/>
          <a:p>
            <a:fld id="{C20BCD72-8EE7-4ED8-845E-BBFF2ADC949F}" type="slidenum">
              <a:rPr lang="en-US" smtClean="0"/>
              <a:t>‹#›</a:t>
            </a:fld>
            <a:endParaRPr lang="en-US"/>
          </a:p>
        </p:txBody>
      </p:sp>
    </p:spTree>
    <p:extLst>
      <p:ext uri="{BB962C8B-B14F-4D97-AF65-F5344CB8AC3E}">
        <p14:creationId xmlns:p14="http://schemas.microsoft.com/office/powerpoint/2010/main" val="2257587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E48262-23DB-4E61-97F2-0A1FBB66B39D}" type="datetimeFigureOut">
              <a:rPr lang="en-US" smtClean="0"/>
              <a:t>11/19/2024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EC2A8F-A9B4-4210-9F28-0F86B8E83E9D}" type="slidenum">
              <a:rPr lang="en-US" smtClean="0"/>
              <a:t>‹#›</a:t>
            </a:fld>
            <a:endParaRPr lang="en-US"/>
          </a:p>
        </p:txBody>
      </p:sp>
    </p:spTree>
    <p:extLst>
      <p:ext uri="{BB962C8B-B14F-4D97-AF65-F5344CB8AC3E}">
        <p14:creationId xmlns:p14="http://schemas.microsoft.com/office/powerpoint/2010/main" val="588305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34E8B27C-8573-8D86-D98F-E93757FA43AF}"/>
              </a:ext>
            </a:extLst>
          </p:cNvPr>
          <p:cNvSpPr>
            <a:spLocks noGrp="1"/>
          </p:cNvSpPr>
          <p:nvPr>
            <p:ph type="title"/>
          </p:nvPr>
        </p:nvSpPr>
        <p:spPr>
          <a:xfrm>
            <a:off x="838200" y="1247775"/>
            <a:ext cx="10515600" cy="104775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3229588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Presentation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19213"/>
            <a:ext cx="10515600" cy="1157287"/>
          </a:xfrm>
          <a:prstGeom prst="rect">
            <a:avLst/>
          </a:prstGeo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3675184"/>
            <a:ext cx="10515600" cy="509954"/>
          </a:xfrm>
          <a:prstGeom prst="rect">
            <a:avLst/>
          </a:prstGeom>
        </p:spPr>
        <p:txBody>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574418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34E8B27C-8573-8D86-D98F-E93757FA43AF}"/>
              </a:ext>
            </a:extLst>
          </p:cNvPr>
          <p:cNvSpPr>
            <a:spLocks noGrp="1"/>
          </p:cNvSpPr>
          <p:nvPr>
            <p:ph type="title"/>
          </p:nvPr>
        </p:nvSpPr>
        <p:spPr>
          <a:xfrm>
            <a:off x="838200" y="1247775"/>
            <a:ext cx="10515600" cy="104775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2774224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63250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46200"/>
            <a:ext cx="10515600" cy="1325563"/>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2933700"/>
            <a:ext cx="10515600" cy="324326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571745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19213"/>
            <a:ext cx="10515600" cy="1157287"/>
          </a:xfrm>
          <a:prstGeom prst="rect">
            <a:avLst/>
          </a:prstGeom>
        </p:spPr>
        <p:txBody>
          <a:bodyPr anchor="b"/>
          <a:lstStyle>
            <a:lvl1pPr>
              <a:defRPr sz="60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2762250"/>
            <a:ext cx="10515600" cy="3327401"/>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F38B111-BFEF-4E0E-91B5-5D059B4A2BA6}" type="slidenum">
              <a:rPr lang="en-US" smtClean="0"/>
              <a:t>‹#›</a:t>
            </a:fld>
            <a:endParaRPr lang="en-US"/>
          </a:p>
        </p:txBody>
      </p:sp>
    </p:spTree>
    <p:extLst>
      <p:ext uri="{BB962C8B-B14F-4D97-AF65-F5344CB8AC3E}">
        <p14:creationId xmlns:p14="http://schemas.microsoft.com/office/powerpoint/2010/main" val="28719959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76519"/>
            <a:ext cx="10515600" cy="1108496"/>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2047745"/>
            <a:ext cx="5181600" cy="412921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047745"/>
            <a:ext cx="5181600" cy="412921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39DC5459-1009-CCB1-0E7B-1C27C66F1E71}"/>
              </a:ext>
            </a:extLst>
          </p:cNvPr>
          <p:cNvCxnSpPr/>
          <p:nvPr/>
        </p:nvCxnSpPr>
        <p:spPr>
          <a:xfrm>
            <a:off x="838200" y="1764407"/>
            <a:ext cx="10515600" cy="0"/>
          </a:xfrm>
          <a:prstGeom prst="line">
            <a:avLst/>
          </a:prstGeom>
          <a:ln w="9525">
            <a:solidFill>
              <a:srgbClr val="AE60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1585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669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535FB-A7D3-5AB4-5AD2-6E8087B4F2F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91544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81919"/>
            <a:ext cx="10515600" cy="75708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8200" y="2324100"/>
            <a:ext cx="5157787" cy="704850"/>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3267075"/>
            <a:ext cx="5157787" cy="2922587"/>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612" y="2324100"/>
            <a:ext cx="5183188" cy="704850"/>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267075"/>
            <a:ext cx="5183188" cy="2922587"/>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4680608-5D3D-FB8F-FF7C-0723206D5C36}"/>
              </a:ext>
            </a:extLst>
          </p:cNvPr>
          <p:cNvCxnSpPr/>
          <p:nvPr/>
        </p:nvCxnSpPr>
        <p:spPr>
          <a:xfrm>
            <a:off x="838200" y="1764407"/>
            <a:ext cx="10515600" cy="0"/>
          </a:xfrm>
          <a:prstGeom prst="line">
            <a:avLst/>
          </a:prstGeom>
          <a:ln w="9525">
            <a:solidFill>
              <a:srgbClr val="AE60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617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1371599"/>
            <a:ext cx="3932237" cy="885825"/>
          </a:xfrm>
          <a:prstGeom prst="rect">
            <a:avLst/>
          </a:prstGeom>
        </p:spPr>
        <p:txBody>
          <a:bodyPr anchor="b"/>
          <a:lstStyle>
            <a:lvl1pPr>
              <a:defRPr sz="320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5057775" y="1371600"/>
            <a:ext cx="6297613" cy="4705350"/>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466974"/>
            <a:ext cx="3932237" cy="3609975"/>
          </a:xfrm>
          <a:prstGeom prst="rect">
            <a:avLst/>
          </a:prstGeo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231604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D562C-7AB5-4CFD-BFE0-5B8850227B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7E4933-29E1-40DA-AE6C-BC1615475B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D28C09-676A-45D1-95FD-69A86EF74BBB}"/>
              </a:ext>
            </a:extLst>
          </p:cNvPr>
          <p:cNvSpPr>
            <a:spLocks noGrp="1"/>
          </p:cNvSpPr>
          <p:nvPr>
            <p:ph type="dt" sz="half" idx="10"/>
          </p:nvPr>
        </p:nvSpPr>
        <p:spPr/>
        <p:txBody>
          <a:bodyPr/>
          <a:lstStyle/>
          <a:p>
            <a:fld id="{AED76DE4-F647-4C16-8359-28FF8FC82FB7}" type="datetimeFigureOut">
              <a:rPr lang="en-US" smtClean="0"/>
              <a:t>11/19/2024</a:t>
            </a:fld>
            <a:endParaRPr lang="en-US"/>
          </a:p>
        </p:txBody>
      </p:sp>
      <p:sp>
        <p:nvSpPr>
          <p:cNvPr id="5" name="Footer Placeholder 4">
            <a:extLst>
              <a:ext uri="{FF2B5EF4-FFF2-40B4-BE49-F238E27FC236}">
                <a16:creationId xmlns:a16="http://schemas.microsoft.com/office/drawing/2014/main" id="{082C22D2-4004-4E4B-A909-8409B3F09F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8087B9-ADD4-466F-81A9-2D2756143C45}"/>
              </a:ext>
            </a:extLst>
          </p:cNvPr>
          <p:cNvSpPr>
            <a:spLocks noGrp="1"/>
          </p:cNvSpPr>
          <p:nvPr>
            <p:ph type="sldNum" sz="quarter" idx="12"/>
          </p:nvPr>
        </p:nvSpPr>
        <p:spPr/>
        <p:txBody>
          <a:bodyPr/>
          <a:lstStyle/>
          <a:p>
            <a:fld id="{4F38B111-BFEF-4E0E-91B5-5D059B4A2BA6}" type="slidenum">
              <a:rPr lang="en-US" smtClean="0"/>
              <a:t>‹#›</a:t>
            </a:fld>
            <a:endParaRPr lang="en-US"/>
          </a:p>
        </p:txBody>
      </p:sp>
    </p:spTree>
    <p:extLst>
      <p:ext uri="{BB962C8B-B14F-4D97-AF65-F5344CB8AC3E}">
        <p14:creationId xmlns:p14="http://schemas.microsoft.com/office/powerpoint/2010/main" val="2154906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reserve="1">
  <p:cSld name="Title and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r>
              <a:rPr dirty="0"/>
              <a:t>Title Text</a:t>
            </a:r>
          </a:p>
        </p:txBody>
      </p:sp>
      <p:sp>
        <p:nvSpPr>
          <p:cNvPr id="19" name="Shape 19"/>
          <p:cNvSpPr>
            <a:spLocks noGrp="1"/>
          </p:cNvSpPr>
          <p:nvPr>
            <p:ph type="body" idx="1"/>
          </p:nvPr>
        </p:nvSpPr>
        <p:spPr>
          <a:xfrm>
            <a:off x="1032933" y="1955801"/>
            <a:ext cx="10643632" cy="3228279"/>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265893952"/>
      </p:ext>
    </p:extLst>
  </p:cSld>
  <p:clrMapOvr>
    <a:masterClrMapping/>
  </p:clrMapOvr>
  <p:transition spd="slow"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tx" preserve="1">
  <p:cSld name="Section Header">
    <p:spTree>
      <p:nvGrpSpPr>
        <p:cNvPr id="1" name=""/>
        <p:cNvGrpSpPr/>
        <p:nvPr/>
      </p:nvGrpSpPr>
      <p:grpSpPr>
        <a:xfrm>
          <a:off x="0" y="0"/>
          <a:ext cx="0" cy="0"/>
          <a:chOff x="0" y="0"/>
          <a:chExt cx="0" cy="0"/>
        </a:xfrm>
      </p:grpSpPr>
      <p:sp>
        <p:nvSpPr>
          <p:cNvPr id="27" name="Shape 27"/>
          <p:cNvSpPr>
            <a:spLocks noGrp="1"/>
          </p:cNvSpPr>
          <p:nvPr>
            <p:ph type="title"/>
          </p:nvPr>
        </p:nvSpPr>
        <p:spPr>
          <a:xfrm>
            <a:off x="963087" y="4406901"/>
            <a:ext cx="10363201" cy="1362075"/>
          </a:xfrm>
          <a:prstGeom prst="rect">
            <a:avLst/>
          </a:prstGeom>
        </p:spPr>
        <p:txBody>
          <a:bodyPr/>
          <a:lstStyle>
            <a:lvl1pPr>
              <a:defRPr sz="5333" b="1" cap="all"/>
            </a:lvl1pPr>
          </a:lstStyle>
          <a:p>
            <a:r>
              <a:t>Title Text</a:t>
            </a:r>
          </a:p>
        </p:txBody>
      </p:sp>
      <p:sp>
        <p:nvSpPr>
          <p:cNvPr id="28" name="Shape 28"/>
          <p:cNvSpPr>
            <a:spLocks noGrp="1"/>
          </p:cNvSpPr>
          <p:nvPr>
            <p:ph type="body" sz="quarter" idx="1"/>
          </p:nvPr>
        </p:nvSpPr>
        <p:spPr>
          <a:xfrm>
            <a:off x="963087" y="2906715"/>
            <a:ext cx="10363201" cy="1500188"/>
          </a:xfrm>
          <a:prstGeom prst="rect">
            <a:avLst/>
          </a:prstGeom>
        </p:spPr>
        <p:txBody>
          <a:bodyPr anchor="b"/>
          <a:lstStyle>
            <a:lvl1pPr marL="0" indent="0">
              <a:spcBef>
                <a:spcPts val="533"/>
              </a:spcBef>
              <a:buClrTx/>
              <a:buSzTx/>
              <a:buFontTx/>
              <a:buNone/>
              <a:defRPr sz="2667"/>
            </a:lvl1pPr>
            <a:lvl2pPr marL="0" indent="609585">
              <a:spcBef>
                <a:spcPts val="533"/>
              </a:spcBef>
              <a:buClrTx/>
              <a:buSzTx/>
              <a:buFontTx/>
              <a:buNone/>
              <a:defRPr sz="2667"/>
            </a:lvl2pPr>
            <a:lvl3pPr marL="0" indent="1219170">
              <a:spcBef>
                <a:spcPts val="533"/>
              </a:spcBef>
              <a:buClrTx/>
              <a:buSzTx/>
              <a:buFontTx/>
              <a:buNone/>
              <a:defRPr sz="2667"/>
            </a:lvl3pPr>
            <a:lvl4pPr marL="0" indent="1828754">
              <a:spcBef>
                <a:spcPts val="533"/>
              </a:spcBef>
              <a:buClrTx/>
              <a:buSzTx/>
              <a:buFontTx/>
              <a:buNone/>
              <a:defRPr sz="2667"/>
            </a:lvl4pPr>
            <a:lvl5pPr marL="0" indent="2438339">
              <a:spcBef>
                <a:spcPts val="533"/>
              </a:spcBef>
              <a:buClrTx/>
              <a:buSzTx/>
              <a:buFontTx/>
              <a:buNone/>
              <a:defRPr sz="2667"/>
            </a:lvl5pPr>
          </a:lstStyle>
          <a:p>
            <a:r>
              <a:t>Body Level One</a:t>
            </a:r>
          </a:p>
          <a:p>
            <a:pPr lvl="1"/>
            <a:r>
              <a:t>Body Level Two</a:t>
            </a:r>
          </a:p>
          <a:p>
            <a:pPr lvl="2"/>
            <a:r>
              <a:t>Body Level Three</a:t>
            </a:r>
          </a:p>
          <a:p>
            <a:pPr lvl="3"/>
            <a:r>
              <a:t>Body Level Four</a:t>
            </a:r>
          </a:p>
          <a:p>
            <a:pPr lvl="4"/>
            <a:r>
              <a:t>Body Level Five</a:t>
            </a:r>
          </a:p>
        </p:txBody>
      </p:sp>
      <p:sp>
        <p:nvSpPr>
          <p:cNvPr id="29" name="Shape 2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07183038"/>
      </p:ext>
    </p:extLst>
  </p:cSld>
  <p:clrMapOvr>
    <a:masterClrMapping/>
  </p:clrMapOvr>
  <p:transition spd="slow"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tx" preserve="1">
  <p:cSld name="Two Content">
    <p:spTree>
      <p:nvGrpSpPr>
        <p:cNvPr id="1" name=""/>
        <p:cNvGrpSpPr/>
        <p:nvPr/>
      </p:nvGrpSpPr>
      <p:grpSpPr>
        <a:xfrm>
          <a:off x="0" y="0"/>
          <a:ext cx="0" cy="0"/>
          <a:chOff x="0" y="0"/>
          <a:chExt cx="0" cy="0"/>
        </a:xfrm>
      </p:grpSpPr>
      <p:sp>
        <p:nvSpPr>
          <p:cNvPr id="36" name="Shape 36"/>
          <p:cNvSpPr>
            <a:spLocks noGrp="1"/>
          </p:cNvSpPr>
          <p:nvPr>
            <p:ph type="title"/>
          </p:nvPr>
        </p:nvSpPr>
        <p:spPr>
          <a:prstGeom prst="rect">
            <a:avLst/>
          </a:prstGeom>
        </p:spPr>
        <p:txBody>
          <a:bodyPr/>
          <a:lstStyle/>
          <a:p>
            <a:r>
              <a:t>Title Text</a:t>
            </a:r>
          </a:p>
        </p:txBody>
      </p:sp>
      <p:sp>
        <p:nvSpPr>
          <p:cNvPr id="37" name="Shape 37"/>
          <p:cNvSpPr>
            <a:spLocks noGrp="1"/>
          </p:cNvSpPr>
          <p:nvPr>
            <p:ph type="body" sz="half" idx="1"/>
          </p:nvPr>
        </p:nvSpPr>
        <p:spPr>
          <a:xfrm>
            <a:off x="609600" y="1828800"/>
            <a:ext cx="5384800" cy="5029200"/>
          </a:xfrm>
          <a:prstGeom prst="rect">
            <a:avLst/>
          </a:prstGeom>
        </p:spPr>
        <p:txBody>
          <a:bodyPr/>
          <a:lstStyle>
            <a:lvl1pPr>
              <a:spcBef>
                <a:spcPts val="800"/>
              </a:spcBef>
              <a:defRPr sz="3733"/>
            </a:lvl1pPr>
            <a:lvl2pPr marL="1307714" indent="-679080">
              <a:spcBef>
                <a:spcPts val="800"/>
              </a:spcBef>
              <a:defRPr sz="3733"/>
            </a:lvl2pPr>
            <a:lvl3pPr marL="2086981" indent="-874162">
              <a:spcBef>
                <a:spcPts val="800"/>
              </a:spcBef>
              <a:defRPr sz="3733"/>
            </a:lvl3pPr>
            <a:lvl4pPr marL="2760770" indent="-908732">
              <a:spcBef>
                <a:spcPts val="800"/>
              </a:spcBef>
              <a:defRPr sz="3733"/>
            </a:lvl4pPr>
            <a:lvl5pPr marL="3409629" indent="-971290">
              <a:spcBef>
                <a:spcPts val="800"/>
              </a:spcBef>
              <a:defRPr sz="3733"/>
            </a:lvl5pPr>
          </a:lstStyle>
          <a:p>
            <a:r>
              <a:t>Body Level One</a:t>
            </a:r>
          </a:p>
          <a:p>
            <a:pPr lvl="1"/>
            <a:r>
              <a:t>Body Level Two</a:t>
            </a:r>
          </a:p>
          <a:p>
            <a:pPr lvl="2"/>
            <a:r>
              <a:t>Body Level Three</a:t>
            </a:r>
          </a:p>
          <a:p>
            <a:pPr lvl="3"/>
            <a:r>
              <a:t>Body Level Four</a:t>
            </a:r>
          </a:p>
          <a:p>
            <a:pPr lvl="4"/>
            <a:r>
              <a:t>Body Level Five</a:t>
            </a:r>
          </a:p>
        </p:txBody>
      </p:sp>
      <p:sp>
        <p:nvSpPr>
          <p:cNvPr id="38" name="Shape 3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12966851"/>
      </p:ext>
    </p:extLst>
  </p:cSld>
  <p:clrMapOvr>
    <a:masterClrMapping/>
  </p:clrMapOvr>
  <p:transition spd="slow"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Comparison">
    <p:spTree>
      <p:nvGrpSpPr>
        <p:cNvPr id="1" name=""/>
        <p:cNvGrpSpPr/>
        <p:nvPr/>
      </p:nvGrpSpPr>
      <p:grpSpPr>
        <a:xfrm>
          <a:off x="0" y="0"/>
          <a:ext cx="0" cy="0"/>
          <a:chOff x="0" y="0"/>
          <a:chExt cx="0" cy="0"/>
        </a:xfrm>
      </p:grpSpPr>
      <p:sp>
        <p:nvSpPr>
          <p:cNvPr id="45" name="Shape 45"/>
          <p:cNvSpPr>
            <a:spLocks noGrp="1"/>
          </p:cNvSpPr>
          <p:nvPr>
            <p:ph type="title"/>
          </p:nvPr>
        </p:nvSpPr>
        <p:spPr>
          <a:xfrm>
            <a:off x="609600" y="274639"/>
            <a:ext cx="10972800" cy="1204980"/>
          </a:xfrm>
          <a:prstGeom prst="rect">
            <a:avLst/>
          </a:prstGeom>
        </p:spPr>
        <p:txBody>
          <a:bodyPr/>
          <a:lstStyle/>
          <a:p>
            <a:r>
              <a:t>Title Text</a:t>
            </a:r>
          </a:p>
        </p:txBody>
      </p:sp>
      <p:sp>
        <p:nvSpPr>
          <p:cNvPr id="46" name="Shape 46"/>
          <p:cNvSpPr>
            <a:spLocks noGrp="1"/>
          </p:cNvSpPr>
          <p:nvPr>
            <p:ph type="body" sz="quarter" idx="1"/>
          </p:nvPr>
        </p:nvSpPr>
        <p:spPr>
          <a:xfrm>
            <a:off x="609600" y="1479617"/>
            <a:ext cx="5386917" cy="695259"/>
          </a:xfrm>
          <a:prstGeom prst="rect">
            <a:avLst/>
          </a:prstGeom>
        </p:spPr>
        <p:txBody>
          <a:bodyPr anchor="b"/>
          <a:lstStyle>
            <a:lvl1pPr marL="0" indent="0">
              <a:spcBef>
                <a:spcPts val="667"/>
              </a:spcBef>
              <a:buClrTx/>
              <a:buSzTx/>
              <a:buFontTx/>
              <a:buNone/>
              <a:defRPr sz="3200" b="1"/>
            </a:lvl1pPr>
            <a:lvl2pPr marL="0" indent="609585">
              <a:spcBef>
                <a:spcPts val="667"/>
              </a:spcBef>
              <a:buClrTx/>
              <a:buSzTx/>
              <a:buFontTx/>
              <a:buNone/>
              <a:defRPr sz="3200" b="1"/>
            </a:lvl2pPr>
            <a:lvl3pPr marL="0" indent="1219170">
              <a:spcBef>
                <a:spcPts val="667"/>
              </a:spcBef>
              <a:buClrTx/>
              <a:buSzTx/>
              <a:buFontTx/>
              <a:buNone/>
              <a:defRPr sz="3200" b="1"/>
            </a:lvl3pPr>
            <a:lvl4pPr marL="0" indent="1828754">
              <a:spcBef>
                <a:spcPts val="667"/>
              </a:spcBef>
              <a:buClrTx/>
              <a:buSzTx/>
              <a:buFontTx/>
              <a:buNone/>
              <a:defRPr sz="3200" b="1"/>
            </a:lvl4pPr>
            <a:lvl5pPr marL="0" indent="2438339">
              <a:spcBef>
                <a:spcPts val="667"/>
              </a:spcBef>
              <a:buClrTx/>
              <a:buSzTx/>
              <a:buFontTx/>
              <a:buNone/>
              <a:defRPr sz="3200" b="1"/>
            </a:lvl5pPr>
          </a:lstStyle>
          <a:p>
            <a:r>
              <a:t>Body Level One</a:t>
            </a:r>
          </a:p>
          <a:p>
            <a:pPr lvl="1"/>
            <a:r>
              <a:t>Body Level Two</a:t>
            </a:r>
          </a:p>
          <a:p>
            <a:pPr lvl="2"/>
            <a:r>
              <a:t>Body Level Three</a:t>
            </a:r>
          </a:p>
          <a:p>
            <a:pPr lvl="3"/>
            <a:r>
              <a:t>Body Level Four</a:t>
            </a:r>
          </a:p>
          <a:p>
            <a:pPr lvl="4"/>
            <a:r>
              <a:t>Body Level Five</a:t>
            </a:r>
          </a:p>
        </p:txBody>
      </p:sp>
      <p:sp>
        <p:nvSpPr>
          <p:cNvPr id="47" name="Shape 47"/>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64778070"/>
      </p:ext>
    </p:extLst>
  </p:cSld>
  <p:clrMapOvr>
    <a:masterClrMapping/>
  </p:clrMapOvr>
  <p:transition spd="slow"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Only">
    <p:spTree>
      <p:nvGrpSpPr>
        <p:cNvPr id="1" name=""/>
        <p:cNvGrpSpPr/>
        <p:nvPr/>
      </p:nvGrpSpPr>
      <p:grpSpPr>
        <a:xfrm>
          <a:off x="0" y="0"/>
          <a:ext cx="0" cy="0"/>
          <a:chOff x="0" y="0"/>
          <a:chExt cx="0" cy="0"/>
        </a:xfrm>
      </p:grpSpPr>
      <p:sp>
        <p:nvSpPr>
          <p:cNvPr id="54" name="Shape 54"/>
          <p:cNvSpPr>
            <a:spLocks noGrp="1"/>
          </p:cNvSpPr>
          <p:nvPr>
            <p:ph type="title"/>
          </p:nvPr>
        </p:nvSpPr>
        <p:spPr>
          <a:xfrm>
            <a:off x="609600" y="533400"/>
            <a:ext cx="10972800" cy="1143000"/>
          </a:xfrm>
          <a:prstGeom prst="rect">
            <a:avLst/>
          </a:prstGeom>
        </p:spPr>
        <p:txBody>
          <a:bodyPr/>
          <a:lstStyle/>
          <a:p>
            <a:r>
              <a:t>Title Text</a:t>
            </a:r>
          </a:p>
        </p:txBody>
      </p:sp>
      <p:sp>
        <p:nvSpPr>
          <p:cNvPr id="55" name="Shape 5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90389044"/>
      </p:ext>
    </p:extLst>
  </p:cSld>
  <p:clrMapOvr>
    <a:masterClrMapping/>
  </p:clrMapOvr>
  <p:transition spd="slow"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62" name="Shape 6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79878413"/>
      </p:ext>
    </p:extLst>
  </p:cSld>
  <p:clrMapOvr>
    <a:masterClrMapping/>
  </p:clrMapOvr>
  <p:transition spd="slow"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tx" preserve="1">
  <p:cSld name="Content with Caption">
    <p:spTree>
      <p:nvGrpSpPr>
        <p:cNvPr id="1" name=""/>
        <p:cNvGrpSpPr/>
        <p:nvPr/>
      </p:nvGrpSpPr>
      <p:grpSpPr>
        <a:xfrm>
          <a:off x="0" y="0"/>
          <a:ext cx="0" cy="0"/>
          <a:chOff x="0" y="0"/>
          <a:chExt cx="0" cy="0"/>
        </a:xfrm>
      </p:grpSpPr>
      <p:sp>
        <p:nvSpPr>
          <p:cNvPr id="69" name="Shape 69"/>
          <p:cNvSpPr>
            <a:spLocks noGrp="1"/>
          </p:cNvSpPr>
          <p:nvPr>
            <p:ph type="title"/>
          </p:nvPr>
        </p:nvSpPr>
        <p:spPr>
          <a:xfrm>
            <a:off x="609600" y="273051"/>
            <a:ext cx="4011085" cy="2876551"/>
          </a:xfrm>
          <a:prstGeom prst="rect">
            <a:avLst/>
          </a:prstGeom>
        </p:spPr>
        <p:txBody>
          <a:bodyPr/>
          <a:lstStyle>
            <a:lvl1pPr>
              <a:defRPr sz="2667" b="1"/>
            </a:lvl1pPr>
          </a:lstStyle>
          <a:p>
            <a:r>
              <a:t>Title Text</a:t>
            </a:r>
          </a:p>
        </p:txBody>
      </p:sp>
      <p:sp>
        <p:nvSpPr>
          <p:cNvPr id="70" name="Shape 70"/>
          <p:cNvSpPr>
            <a:spLocks noGrp="1"/>
          </p:cNvSpPr>
          <p:nvPr>
            <p:ph type="body" idx="1"/>
          </p:nvPr>
        </p:nvSpPr>
        <p:spPr>
          <a:xfrm>
            <a:off x="4766733" y="273051"/>
            <a:ext cx="6815667" cy="658495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1" name="Shape 7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34773267"/>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43273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x" preserve="1">
  <p:cSld name="Picture with Caption">
    <p:spTree>
      <p:nvGrpSpPr>
        <p:cNvPr id="1" name=""/>
        <p:cNvGrpSpPr/>
        <p:nvPr/>
      </p:nvGrpSpPr>
      <p:grpSpPr>
        <a:xfrm>
          <a:off x="0" y="0"/>
          <a:ext cx="0" cy="0"/>
          <a:chOff x="0" y="0"/>
          <a:chExt cx="0" cy="0"/>
        </a:xfrm>
      </p:grpSpPr>
      <p:sp>
        <p:nvSpPr>
          <p:cNvPr id="78" name="Shape 7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15351778"/>
      </p:ext>
    </p:extLst>
  </p:cSld>
  <p:clrMapOvr>
    <a:masterClrMapping/>
  </p:clrMapOvr>
  <p:transition spd="slow"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tx" preserve="1">
  <p:cSld name="Title and Vertical Text">
    <p:spTree>
      <p:nvGrpSpPr>
        <p:cNvPr id="1" name=""/>
        <p:cNvGrpSpPr/>
        <p:nvPr/>
      </p:nvGrpSpPr>
      <p:grpSpPr>
        <a:xfrm>
          <a:off x="0" y="0"/>
          <a:ext cx="0" cy="0"/>
          <a:chOff x="0" y="0"/>
          <a:chExt cx="0" cy="0"/>
        </a:xfrm>
      </p:grpSpPr>
      <p:sp>
        <p:nvSpPr>
          <p:cNvPr id="85" name="Shape 85"/>
          <p:cNvSpPr>
            <a:spLocks noGrp="1"/>
          </p:cNvSpPr>
          <p:nvPr>
            <p:ph type="title"/>
          </p:nvPr>
        </p:nvSpPr>
        <p:spPr>
          <a:prstGeom prst="rect">
            <a:avLst/>
          </a:prstGeom>
        </p:spPr>
        <p:txBody>
          <a:bodyPr/>
          <a:lstStyle/>
          <a:p>
            <a:r>
              <a:t>Title Text</a:t>
            </a:r>
          </a:p>
        </p:txBody>
      </p:sp>
      <p:sp>
        <p:nvSpPr>
          <p:cNvPr id="86" name="Shape 86"/>
          <p:cNvSpPr>
            <a:spLocks noGrp="1"/>
          </p:cNvSpPr>
          <p:nvPr>
            <p:ph type="body" idx="1"/>
          </p:nvPr>
        </p:nvSpPr>
        <p:spPr>
          <a:xfrm>
            <a:off x="609600" y="1828800"/>
            <a:ext cx="10972800" cy="50292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7" name="Shape 87"/>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97435676"/>
      </p:ext>
    </p:extLst>
  </p:cSld>
  <p:clrMapOvr>
    <a:masterClrMapping/>
  </p:clrMapOvr>
  <p:transition spd="slow"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tx" preserve="1">
  <p:cSld name="Vertical Title and Text">
    <p:spTree>
      <p:nvGrpSpPr>
        <p:cNvPr id="1" name=""/>
        <p:cNvGrpSpPr/>
        <p:nvPr/>
      </p:nvGrpSpPr>
      <p:grpSpPr>
        <a:xfrm>
          <a:off x="0" y="0"/>
          <a:ext cx="0" cy="0"/>
          <a:chOff x="0" y="0"/>
          <a:chExt cx="0" cy="0"/>
        </a:xfrm>
      </p:grpSpPr>
      <p:sp>
        <p:nvSpPr>
          <p:cNvPr id="94" name="Shape 94"/>
          <p:cNvSpPr>
            <a:spLocks noGrp="1"/>
          </p:cNvSpPr>
          <p:nvPr>
            <p:ph type="title"/>
          </p:nvPr>
        </p:nvSpPr>
        <p:spPr>
          <a:xfrm>
            <a:off x="8839200" y="533400"/>
            <a:ext cx="2743200" cy="6324600"/>
          </a:xfrm>
          <a:prstGeom prst="rect">
            <a:avLst/>
          </a:prstGeom>
        </p:spPr>
        <p:txBody>
          <a:bodyPr/>
          <a:lstStyle/>
          <a:p>
            <a:r>
              <a:t>Title Text</a:t>
            </a:r>
          </a:p>
        </p:txBody>
      </p:sp>
      <p:sp>
        <p:nvSpPr>
          <p:cNvPr id="95" name="Shape 95"/>
          <p:cNvSpPr>
            <a:spLocks noGrp="1"/>
          </p:cNvSpPr>
          <p:nvPr>
            <p:ph type="body" idx="1"/>
          </p:nvPr>
        </p:nvSpPr>
        <p:spPr>
          <a:xfrm>
            <a:off x="609600" y="533400"/>
            <a:ext cx="8026400" cy="6324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6" name="Shape 9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72584515"/>
      </p:ext>
    </p:extLst>
  </p:cSld>
  <p:clrMapOvr>
    <a:masterClrMapping/>
  </p:clrMapOvr>
  <p:transition spd="slow"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tx" preserve="1">
  <p:cSld name="Custom Layout">
    <p:spTree>
      <p:nvGrpSpPr>
        <p:cNvPr id="1" name=""/>
        <p:cNvGrpSpPr/>
        <p:nvPr/>
      </p:nvGrpSpPr>
      <p:grpSpPr>
        <a:xfrm>
          <a:off x="0" y="0"/>
          <a:ext cx="0" cy="0"/>
          <a:chOff x="0" y="0"/>
          <a:chExt cx="0" cy="0"/>
        </a:xfrm>
      </p:grpSpPr>
      <p:sp>
        <p:nvSpPr>
          <p:cNvPr id="103" name="Shape 103"/>
          <p:cNvSpPr>
            <a:spLocks noGrp="1"/>
          </p:cNvSpPr>
          <p:nvPr>
            <p:ph type="title"/>
          </p:nvPr>
        </p:nvSpPr>
        <p:spPr>
          <a:xfrm>
            <a:off x="67733" y="673100"/>
            <a:ext cx="12192000" cy="1143000"/>
          </a:xfrm>
          <a:prstGeom prst="rect">
            <a:avLst/>
          </a:prstGeom>
        </p:spPr>
        <p:txBody>
          <a:bodyPr/>
          <a:lstStyle/>
          <a:p>
            <a:r>
              <a:t>Title Text</a:t>
            </a:r>
          </a:p>
        </p:txBody>
      </p:sp>
      <p:sp>
        <p:nvSpPr>
          <p:cNvPr id="104" name="Shape 104"/>
          <p:cNvSpPr>
            <a:spLocks noGrp="1"/>
          </p:cNvSpPr>
          <p:nvPr>
            <p:ph type="sldNum" sz="quarter" idx="2"/>
          </p:nvPr>
        </p:nvSpPr>
        <p:spPr>
          <a:xfrm>
            <a:off x="8737600" y="6356353"/>
            <a:ext cx="2844800" cy="29745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0663310"/>
      </p:ext>
    </p:extLst>
  </p:cSld>
  <p:clrMapOvr>
    <a:masterClrMapping/>
  </p:clrMapOvr>
  <p:transition spd="slow"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1" name="Shape 111"/>
          <p:cNvSpPr>
            <a:spLocks noGrp="1"/>
          </p:cNvSpPr>
          <p:nvPr>
            <p:ph type="title"/>
          </p:nvPr>
        </p:nvSpPr>
        <p:spPr>
          <a:xfrm>
            <a:off x="914400" y="2130427"/>
            <a:ext cx="10363200" cy="1755775"/>
          </a:xfrm>
          <a:prstGeom prst="rect">
            <a:avLst/>
          </a:prstGeom>
        </p:spPr>
        <p:txBody>
          <a:bodyPr/>
          <a:lstStyle/>
          <a:p>
            <a:r>
              <a:t>Title Text</a:t>
            </a:r>
          </a:p>
        </p:txBody>
      </p:sp>
      <p:sp>
        <p:nvSpPr>
          <p:cNvPr id="112" name="Shape 112"/>
          <p:cNvSpPr>
            <a:spLocks noGrp="1"/>
          </p:cNvSpPr>
          <p:nvPr>
            <p:ph type="body" sz="half" idx="1"/>
          </p:nvPr>
        </p:nvSpPr>
        <p:spPr>
          <a:xfrm>
            <a:off x="1828800" y="3886200"/>
            <a:ext cx="8534400" cy="2971800"/>
          </a:xfrm>
          <a:prstGeom prst="rect">
            <a:avLst/>
          </a:prstGeom>
        </p:spPr>
        <p:txBody>
          <a:bodyPr/>
          <a:lstStyle>
            <a:lvl1pPr marL="0" indent="0" algn="ctr">
              <a:buClrTx/>
              <a:buSzTx/>
              <a:buFontTx/>
              <a:buNone/>
              <a:defRPr>
                <a:solidFill>
                  <a:srgbClr val="888888"/>
                </a:solidFill>
              </a:defRPr>
            </a:lvl1pPr>
            <a:lvl2pPr marL="0" indent="609585" algn="ctr">
              <a:buClrTx/>
              <a:buSzTx/>
              <a:buFontTx/>
              <a:buNone/>
              <a:defRPr>
                <a:solidFill>
                  <a:srgbClr val="888888"/>
                </a:solidFill>
              </a:defRPr>
            </a:lvl2pPr>
            <a:lvl3pPr marL="0" indent="1219170" algn="ctr">
              <a:buClrTx/>
              <a:buSzTx/>
              <a:buFontTx/>
              <a:buNone/>
              <a:defRPr>
                <a:solidFill>
                  <a:srgbClr val="888888"/>
                </a:solidFill>
              </a:defRPr>
            </a:lvl3pPr>
            <a:lvl4pPr marL="0" indent="1828754" algn="ctr">
              <a:buClrTx/>
              <a:buSzTx/>
              <a:buFontTx/>
              <a:buNone/>
              <a:defRPr>
                <a:solidFill>
                  <a:srgbClr val="888888"/>
                </a:solidFill>
              </a:defRPr>
            </a:lvl4pPr>
            <a:lvl5pPr marL="0" indent="2438339" algn="ctr">
              <a:buClrTx/>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13" name="Shape 11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08966164"/>
      </p:ext>
    </p:extLst>
  </p:cSld>
  <p:clrMapOvr>
    <a:masterClrMapping/>
  </p:clrMapOvr>
  <p:transition spd="slow" advClick="0"/>
</p:sldLayout>
</file>

<file path=ppt/slideLayouts/slideLayout35.xml><?xml version="1.0" encoding="utf-8"?>
<p:sldLayout xmlns:a="http://schemas.openxmlformats.org/drawingml/2006/main" xmlns:r="http://schemas.openxmlformats.org/officeDocument/2006/relationships" xmlns:p="http://schemas.openxmlformats.org/presentationml/2006/main" type="tx" preserve="1">
  <p:cSld name="1_Title and Content">
    <p:spTree>
      <p:nvGrpSpPr>
        <p:cNvPr id="1" name=""/>
        <p:cNvGrpSpPr/>
        <p:nvPr/>
      </p:nvGrpSpPr>
      <p:grpSpPr>
        <a:xfrm>
          <a:off x="0" y="0"/>
          <a:ext cx="0" cy="0"/>
          <a:chOff x="0" y="0"/>
          <a:chExt cx="0" cy="0"/>
        </a:xfrm>
      </p:grpSpPr>
      <p:sp>
        <p:nvSpPr>
          <p:cNvPr id="120" name="Shape 12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89598616"/>
      </p:ext>
    </p:extLst>
  </p:cSld>
  <p:clrMapOvr>
    <a:masterClrMapping/>
  </p:clrMapOvr>
  <p:transition spd="slow" advClick="0"/>
</p:sldLayout>
</file>

<file path=ppt/slideLayouts/slideLayout36.xml><?xml version="1.0" encoding="utf-8"?>
<p:sldLayout xmlns:a="http://schemas.openxmlformats.org/drawingml/2006/main" xmlns:r="http://schemas.openxmlformats.org/officeDocument/2006/relationships" xmlns:p="http://schemas.openxmlformats.org/presentationml/2006/main" type="tx" preserve="1">
  <p:cSld name="1_Section Header">
    <p:spTree>
      <p:nvGrpSpPr>
        <p:cNvPr id="1" name=""/>
        <p:cNvGrpSpPr/>
        <p:nvPr/>
      </p:nvGrpSpPr>
      <p:grpSpPr>
        <a:xfrm>
          <a:off x="0" y="0"/>
          <a:ext cx="0" cy="0"/>
          <a:chOff x="0" y="0"/>
          <a:chExt cx="0" cy="0"/>
        </a:xfrm>
      </p:grpSpPr>
      <p:sp>
        <p:nvSpPr>
          <p:cNvPr id="127" name="Shape 127"/>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92839581"/>
      </p:ext>
    </p:extLst>
  </p:cSld>
  <p:clrMapOvr>
    <a:masterClrMapping/>
  </p:clrMapOvr>
  <p:transition spd="slow" advClick="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reserve="1">
  <p:cSld name="1_Two Content">
    <p:spTree>
      <p:nvGrpSpPr>
        <p:cNvPr id="1" name=""/>
        <p:cNvGrpSpPr/>
        <p:nvPr/>
      </p:nvGrpSpPr>
      <p:grpSpPr>
        <a:xfrm>
          <a:off x="0" y="0"/>
          <a:ext cx="0" cy="0"/>
          <a:chOff x="0" y="0"/>
          <a:chExt cx="0" cy="0"/>
        </a:xfrm>
      </p:grpSpPr>
      <p:sp>
        <p:nvSpPr>
          <p:cNvPr id="140" name="Shape 140"/>
          <p:cNvSpPr>
            <a:spLocks noGrp="1"/>
          </p:cNvSpPr>
          <p:nvPr>
            <p:ph type="title"/>
          </p:nvPr>
        </p:nvSpPr>
        <p:spPr>
          <a:xfrm>
            <a:off x="609600" y="0"/>
            <a:ext cx="10972800" cy="1676400"/>
          </a:xfrm>
          <a:prstGeom prst="rect">
            <a:avLst/>
          </a:prstGeom>
        </p:spPr>
        <p:txBody>
          <a:bodyPr anchor="b"/>
          <a:lstStyle>
            <a:lvl1pPr>
              <a:defRPr>
                <a:latin typeface="Arial"/>
                <a:ea typeface="Arial"/>
                <a:cs typeface="Arial"/>
                <a:sym typeface="Arial"/>
              </a:defRPr>
            </a:lvl1pPr>
          </a:lstStyle>
          <a:p>
            <a:r>
              <a:t>Title Text</a:t>
            </a:r>
          </a:p>
        </p:txBody>
      </p:sp>
      <p:sp>
        <p:nvSpPr>
          <p:cNvPr id="141" name="Shape 141"/>
          <p:cNvSpPr>
            <a:spLocks noGrp="1"/>
          </p:cNvSpPr>
          <p:nvPr>
            <p:ph type="body" sz="half" idx="1"/>
          </p:nvPr>
        </p:nvSpPr>
        <p:spPr>
          <a:xfrm>
            <a:off x="609600" y="1828800"/>
            <a:ext cx="5384800" cy="5029200"/>
          </a:xfrm>
          <a:prstGeom prst="rect">
            <a:avLst/>
          </a:prstGeom>
        </p:spPr>
        <p:txBody>
          <a:bodyPr/>
          <a:lstStyle>
            <a:lvl1pPr>
              <a:spcBef>
                <a:spcPts val="800"/>
              </a:spcBef>
              <a:defRPr sz="3733">
                <a:latin typeface="Times New Roman"/>
                <a:ea typeface="Times New Roman"/>
                <a:cs typeface="Times New Roman"/>
                <a:sym typeface="Times New Roman"/>
              </a:defRPr>
            </a:lvl1pPr>
            <a:lvl2pPr marL="1307714" indent="-679080">
              <a:spcBef>
                <a:spcPts val="800"/>
              </a:spcBef>
              <a:defRPr sz="3733">
                <a:latin typeface="Times New Roman"/>
                <a:ea typeface="Times New Roman"/>
                <a:cs typeface="Times New Roman"/>
                <a:sym typeface="Times New Roman"/>
              </a:defRPr>
            </a:lvl2pPr>
            <a:lvl3pPr marL="2086981" indent="-874162">
              <a:spcBef>
                <a:spcPts val="800"/>
              </a:spcBef>
              <a:defRPr sz="3733">
                <a:latin typeface="Times New Roman"/>
                <a:ea typeface="Times New Roman"/>
                <a:cs typeface="Times New Roman"/>
                <a:sym typeface="Times New Roman"/>
              </a:defRPr>
            </a:lvl3pPr>
            <a:lvl4pPr marL="2760770" indent="-908732">
              <a:spcBef>
                <a:spcPts val="800"/>
              </a:spcBef>
              <a:defRPr sz="3733">
                <a:latin typeface="Times New Roman"/>
                <a:ea typeface="Times New Roman"/>
                <a:cs typeface="Times New Roman"/>
                <a:sym typeface="Times New Roman"/>
              </a:defRPr>
            </a:lvl4pPr>
            <a:lvl5pPr marL="3409629" indent="-971290">
              <a:spcBef>
                <a:spcPts val="800"/>
              </a:spcBef>
              <a:defRPr sz="3733">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42" name="Shape 14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28185984"/>
      </p:ext>
    </p:extLst>
  </p:cSld>
  <p:clrMapOvr>
    <a:masterClrMapping/>
  </p:clrMapOvr>
  <p:transition spd="slow" advClick="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reserve="1">
  <p:cSld name="1_Comparison">
    <p:spTree>
      <p:nvGrpSpPr>
        <p:cNvPr id="1" name=""/>
        <p:cNvGrpSpPr/>
        <p:nvPr/>
      </p:nvGrpSpPr>
      <p:grpSpPr>
        <a:xfrm>
          <a:off x="0" y="0"/>
          <a:ext cx="0" cy="0"/>
          <a:chOff x="0" y="0"/>
          <a:chExt cx="0" cy="0"/>
        </a:xfrm>
      </p:grpSpPr>
      <p:grpSp>
        <p:nvGrpSpPr>
          <p:cNvPr id="154" name="Group 154"/>
          <p:cNvGrpSpPr/>
          <p:nvPr/>
        </p:nvGrpSpPr>
        <p:grpSpPr>
          <a:xfrm>
            <a:off x="372533" y="152402"/>
            <a:ext cx="11582400" cy="1600201"/>
            <a:chOff x="0" y="0"/>
            <a:chExt cx="8686800" cy="1600200"/>
          </a:xfrm>
        </p:grpSpPr>
        <p:sp>
          <p:nvSpPr>
            <p:cNvPr id="149" name="Shape 149"/>
            <p:cNvSpPr/>
            <p:nvPr/>
          </p:nvSpPr>
          <p:spPr>
            <a:xfrm flipH="1" flipV="1">
              <a:off x="177799" y="1600199"/>
              <a:ext cx="8305801" cy="2"/>
            </a:xfrm>
            <a:prstGeom prst="line">
              <a:avLst/>
            </a:prstGeom>
            <a:noFill/>
            <a:ln w="12700" cap="flat">
              <a:solidFill>
                <a:srgbClr val="000000"/>
              </a:solidFill>
              <a:prstDash val="solid"/>
              <a:round/>
            </a:ln>
            <a:effectLst/>
          </p:spPr>
          <p:txBody>
            <a:bodyPr wrap="square" lIns="45719" tIns="45719" rIns="45719" bIns="45719" numCol="1" anchor="t">
              <a:noAutofit/>
            </a:bodyPr>
            <a:lstStyle/>
            <a:p>
              <a:pPr defTabSz="609585">
                <a:defRPr sz="1200">
                  <a:latin typeface="+mj-lt"/>
                  <a:ea typeface="+mj-ea"/>
                  <a:cs typeface="+mj-cs"/>
                  <a:sym typeface="Helvetica"/>
                </a:defRPr>
              </a:pPr>
              <a:endParaRPr sz="1600"/>
            </a:p>
          </p:txBody>
        </p:sp>
        <p:sp>
          <p:nvSpPr>
            <p:cNvPr id="150" name="Shape 150"/>
            <p:cNvSpPr/>
            <p:nvPr/>
          </p:nvSpPr>
          <p:spPr>
            <a:xfrm>
              <a:off x="8458200" y="0"/>
              <a:ext cx="228600" cy="2286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151" name="Shape 151"/>
            <p:cNvSpPr/>
            <p:nvPr/>
          </p:nvSpPr>
          <p:spPr>
            <a:xfrm>
              <a:off x="0" y="0"/>
              <a:ext cx="8455025" cy="228600"/>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152" name="Shape 152"/>
            <p:cNvSpPr/>
            <p:nvPr/>
          </p:nvSpPr>
          <p:spPr>
            <a:xfrm>
              <a:off x="0" y="228600"/>
              <a:ext cx="8455025" cy="1397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153" name="Shape 153"/>
            <p:cNvSpPr/>
            <p:nvPr/>
          </p:nvSpPr>
          <p:spPr>
            <a:xfrm>
              <a:off x="8458200" y="230187"/>
              <a:ext cx="228600" cy="136526"/>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grpSp>
      <p:sp>
        <p:nvSpPr>
          <p:cNvPr id="155" name="Shape 155"/>
          <p:cNvSpPr>
            <a:spLocks noGrp="1"/>
          </p:cNvSpPr>
          <p:nvPr>
            <p:ph type="title"/>
          </p:nvPr>
        </p:nvSpPr>
        <p:spPr>
          <a:xfrm>
            <a:off x="609600" y="2"/>
            <a:ext cx="10972800" cy="1417639"/>
          </a:xfrm>
          <a:prstGeom prst="rect">
            <a:avLst/>
          </a:prstGeom>
        </p:spPr>
        <p:txBody>
          <a:bodyPr anchor="b"/>
          <a:lstStyle>
            <a:lvl1pPr>
              <a:defRPr>
                <a:latin typeface="Arial"/>
                <a:ea typeface="Arial"/>
                <a:cs typeface="Arial"/>
                <a:sym typeface="Arial"/>
              </a:defRPr>
            </a:lvl1pPr>
          </a:lstStyle>
          <a:p>
            <a:r>
              <a:t>Title Text</a:t>
            </a:r>
          </a:p>
        </p:txBody>
      </p:sp>
      <p:sp>
        <p:nvSpPr>
          <p:cNvPr id="156" name="Shape 156"/>
          <p:cNvSpPr>
            <a:spLocks noGrp="1"/>
          </p:cNvSpPr>
          <p:nvPr>
            <p:ph type="body" sz="quarter" idx="1"/>
          </p:nvPr>
        </p:nvSpPr>
        <p:spPr>
          <a:xfrm>
            <a:off x="609600" y="1417639"/>
            <a:ext cx="5386917" cy="757239"/>
          </a:xfrm>
          <a:prstGeom prst="rect">
            <a:avLst/>
          </a:prstGeom>
        </p:spPr>
        <p:txBody>
          <a:bodyPr anchor="b"/>
          <a:lstStyle>
            <a:lvl1pPr marL="0" indent="0">
              <a:spcBef>
                <a:spcPts val="667"/>
              </a:spcBef>
              <a:buClrTx/>
              <a:buSzTx/>
              <a:buFontTx/>
              <a:buNone/>
              <a:defRPr sz="3200" b="1">
                <a:latin typeface="Times New Roman"/>
                <a:ea typeface="Times New Roman"/>
                <a:cs typeface="Times New Roman"/>
                <a:sym typeface="Times New Roman"/>
              </a:defRPr>
            </a:lvl1pPr>
            <a:lvl2pPr marL="0" indent="609585">
              <a:spcBef>
                <a:spcPts val="667"/>
              </a:spcBef>
              <a:buClrTx/>
              <a:buSzTx/>
              <a:buFontTx/>
              <a:buNone/>
              <a:defRPr sz="3200" b="1">
                <a:latin typeface="Times New Roman"/>
                <a:ea typeface="Times New Roman"/>
                <a:cs typeface="Times New Roman"/>
                <a:sym typeface="Times New Roman"/>
              </a:defRPr>
            </a:lvl2pPr>
            <a:lvl3pPr marL="0" indent="1219170">
              <a:spcBef>
                <a:spcPts val="667"/>
              </a:spcBef>
              <a:buClrTx/>
              <a:buSzTx/>
              <a:buFontTx/>
              <a:buNone/>
              <a:defRPr sz="3200" b="1">
                <a:latin typeface="Times New Roman"/>
                <a:ea typeface="Times New Roman"/>
                <a:cs typeface="Times New Roman"/>
                <a:sym typeface="Times New Roman"/>
              </a:defRPr>
            </a:lvl3pPr>
            <a:lvl4pPr marL="0" indent="1828754">
              <a:spcBef>
                <a:spcPts val="667"/>
              </a:spcBef>
              <a:buClrTx/>
              <a:buSzTx/>
              <a:buFontTx/>
              <a:buNone/>
              <a:defRPr sz="3200" b="1">
                <a:latin typeface="Times New Roman"/>
                <a:ea typeface="Times New Roman"/>
                <a:cs typeface="Times New Roman"/>
                <a:sym typeface="Times New Roman"/>
              </a:defRPr>
            </a:lvl4pPr>
            <a:lvl5pPr marL="0" indent="2438339">
              <a:spcBef>
                <a:spcPts val="667"/>
              </a:spcBef>
              <a:buClrTx/>
              <a:buSzTx/>
              <a:buFontTx/>
              <a:buNone/>
              <a:defRPr sz="3200" b="1">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57" name="Shape 157"/>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57988518"/>
      </p:ext>
    </p:extLst>
  </p:cSld>
  <p:clrMapOvr>
    <a:masterClrMapping/>
  </p:clrMapOvr>
  <p:transition spd="slow"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reserve="1">
  <p:cSld name="1_Title Only">
    <p:spTree>
      <p:nvGrpSpPr>
        <p:cNvPr id="1" name=""/>
        <p:cNvGrpSpPr/>
        <p:nvPr/>
      </p:nvGrpSpPr>
      <p:grpSpPr>
        <a:xfrm>
          <a:off x="0" y="0"/>
          <a:ext cx="0" cy="0"/>
          <a:chOff x="0" y="0"/>
          <a:chExt cx="0" cy="0"/>
        </a:xfrm>
      </p:grpSpPr>
      <p:grpSp>
        <p:nvGrpSpPr>
          <p:cNvPr id="169" name="Group 169"/>
          <p:cNvGrpSpPr/>
          <p:nvPr/>
        </p:nvGrpSpPr>
        <p:grpSpPr>
          <a:xfrm>
            <a:off x="372533" y="152402"/>
            <a:ext cx="11582400" cy="1600201"/>
            <a:chOff x="0" y="0"/>
            <a:chExt cx="8686800" cy="1600200"/>
          </a:xfrm>
        </p:grpSpPr>
        <p:sp>
          <p:nvSpPr>
            <p:cNvPr id="164" name="Shape 164"/>
            <p:cNvSpPr/>
            <p:nvPr/>
          </p:nvSpPr>
          <p:spPr>
            <a:xfrm flipH="1" flipV="1">
              <a:off x="177799" y="1600199"/>
              <a:ext cx="8305801" cy="2"/>
            </a:xfrm>
            <a:prstGeom prst="line">
              <a:avLst/>
            </a:prstGeom>
            <a:noFill/>
            <a:ln w="12700" cap="flat">
              <a:solidFill>
                <a:srgbClr val="000000"/>
              </a:solidFill>
              <a:prstDash val="solid"/>
              <a:round/>
            </a:ln>
            <a:effectLst/>
          </p:spPr>
          <p:txBody>
            <a:bodyPr wrap="square" lIns="45719" tIns="45719" rIns="45719" bIns="45719" numCol="1" anchor="t">
              <a:noAutofit/>
            </a:bodyPr>
            <a:lstStyle/>
            <a:p>
              <a:pPr defTabSz="609585">
                <a:defRPr sz="1200">
                  <a:latin typeface="+mj-lt"/>
                  <a:ea typeface="+mj-ea"/>
                  <a:cs typeface="+mj-cs"/>
                  <a:sym typeface="Helvetica"/>
                </a:defRPr>
              </a:pPr>
              <a:endParaRPr sz="1600"/>
            </a:p>
          </p:txBody>
        </p:sp>
        <p:sp>
          <p:nvSpPr>
            <p:cNvPr id="165" name="Shape 165"/>
            <p:cNvSpPr/>
            <p:nvPr/>
          </p:nvSpPr>
          <p:spPr>
            <a:xfrm>
              <a:off x="8458200" y="0"/>
              <a:ext cx="228600" cy="2286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166" name="Shape 166"/>
            <p:cNvSpPr/>
            <p:nvPr/>
          </p:nvSpPr>
          <p:spPr>
            <a:xfrm>
              <a:off x="0" y="0"/>
              <a:ext cx="8455025" cy="228600"/>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167" name="Shape 167"/>
            <p:cNvSpPr/>
            <p:nvPr/>
          </p:nvSpPr>
          <p:spPr>
            <a:xfrm>
              <a:off x="0" y="228600"/>
              <a:ext cx="8455025" cy="1397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168" name="Shape 168"/>
            <p:cNvSpPr/>
            <p:nvPr/>
          </p:nvSpPr>
          <p:spPr>
            <a:xfrm>
              <a:off x="8458200" y="230187"/>
              <a:ext cx="228600" cy="136526"/>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grpSp>
      <p:sp>
        <p:nvSpPr>
          <p:cNvPr id="170" name="Shape 170"/>
          <p:cNvSpPr>
            <a:spLocks noGrp="1"/>
          </p:cNvSpPr>
          <p:nvPr>
            <p:ph type="title"/>
          </p:nvPr>
        </p:nvSpPr>
        <p:spPr>
          <a:xfrm>
            <a:off x="609600" y="533400"/>
            <a:ext cx="10972800" cy="1143000"/>
          </a:xfrm>
          <a:prstGeom prst="rect">
            <a:avLst/>
          </a:prstGeom>
        </p:spPr>
        <p:txBody>
          <a:bodyPr anchor="b"/>
          <a:lstStyle>
            <a:lvl1pPr>
              <a:defRPr>
                <a:latin typeface="Arial"/>
                <a:ea typeface="Arial"/>
                <a:cs typeface="Arial"/>
                <a:sym typeface="Arial"/>
              </a:defRPr>
            </a:lvl1pPr>
          </a:lstStyle>
          <a:p>
            <a:r>
              <a:t>Title Text</a:t>
            </a:r>
          </a:p>
        </p:txBody>
      </p:sp>
      <p:sp>
        <p:nvSpPr>
          <p:cNvPr id="171" name="Shape 17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6261011"/>
      </p:ext>
    </p:extLst>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46200"/>
            <a:ext cx="10515600" cy="1325563"/>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2933700"/>
            <a:ext cx="10515600" cy="324326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40930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reserve="1">
  <p:cSld name="1_Blank">
    <p:spTree>
      <p:nvGrpSpPr>
        <p:cNvPr id="1" name=""/>
        <p:cNvGrpSpPr/>
        <p:nvPr/>
      </p:nvGrpSpPr>
      <p:grpSpPr>
        <a:xfrm>
          <a:off x="0" y="0"/>
          <a:ext cx="0" cy="0"/>
          <a:chOff x="0" y="0"/>
          <a:chExt cx="0" cy="0"/>
        </a:xfrm>
      </p:grpSpPr>
      <p:grpSp>
        <p:nvGrpSpPr>
          <p:cNvPr id="183" name="Group 183"/>
          <p:cNvGrpSpPr/>
          <p:nvPr/>
        </p:nvGrpSpPr>
        <p:grpSpPr>
          <a:xfrm>
            <a:off x="372533" y="152402"/>
            <a:ext cx="11582400" cy="1600201"/>
            <a:chOff x="0" y="0"/>
            <a:chExt cx="8686800" cy="1600200"/>
          </a:xfrm>
        </p:grpSpPr>
        <p:sp>
          <p:nvSpPr>
            <p:cNvPr id="178" name="Shape 178"/>
            <p:cNvSpPr/>
            <p:nvPr/>
          </p:nvSpPr>
          <p:spPr>
            <a:xfrm flipH="1" flipV="1">
              <a:off x="177799" y="1600199"/>
              <a:ext cx="8305801" cy="2"/>
            </a:xfrm>
            <a:prstGeom prst="line">
              <a:avLst/>
            </a:prstGeom>
            <a:noFill/>
            <a:ln w="12700" cap="flat">
              <a:solidFill>
                <a:srgbClr val="000000"/>
              </a:solidFill>
              <a:prstDash val="solid"/>
              <a:round/>
            </a:ln>
            <a:effectLst/>
          </p:spPr>
          <p:txBody>
            <a:bodyPr wrap="square" lIns="45719" tIns="45719" rIns="45719" bIns="45719" numCol="1" anchor="t">
              <a:noAutofit/>
            </a:bodyPr>
            <a:lstStyle/>
            <a:p>
              <a:pPr defTabSz="609585">
                <a:defRPr sz="1200">
                  <a:latin typeface="+mj-lt"/>
                  <a:ea typeface="+mj-ea"/>
                  <a:cs typeface="+mj-cs"/>
                  <a:sym typeface="Helvetica"/>
                </a:defRPr>
              </a:pPr>
              <a:endParaRPr sz="1600"/>
            </a:p>
          </p:txBody>
        </p:sp>
        <p:sp>
          <p:nvSpPr>
            <p:cNvPr id="179" name="Shape 179"/>
            <p:cNvSpPr/>
            <p:nvPr/>
          </p:nvSpPr>
          <p:spPr>
            <a:xfrm>
              <a:off x="8458200" y="0"/>
              <a:ext cx="228600" cy="2286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180" name="Shape 180"/>
            <p:cNvSpPr/>
            <p:nvPr/>
          </p:nvSpPr>
          <p:spPr>
            <a:xfrm>
              <a:off x="0" y="0"/>
              <a:ext cx="8455025" cy="228600"/>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181" name="Shape 181"/>
            <p:cNvSpPr/>
            <p:nvPr/>
          </p:nvSpPr>
          <p:spPr>
            <a:xfrm>
              <a:off x="0" y="228600"/>
              <a:ext cx="8455025" cy="1397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182" name="Shape 182"/>
            <p:cNvSpPr/>
            <p:nvPr/>
          </p:nvSpPr>
          <p:spPr>
            <a:xfrm>
              <a:off x="8458200" y="230187"/>
              <a:ext cx="228600" cy="136526"/>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grpSp>
      <p:sp>
        <p:nvSpPr>
          <p:cNvPr id="184" name="Shape 18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81411054"/>
      </p:ext>
    </p:extLst>
  </p:cSld>
  <p:clrMapOvr>
    <a:masterClrMapping/>
  </p:clrMapOvr>
  <p:transition spd="slow" advClick="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reserve="1">
  <p:cSld name="1_Content with Caption">
    <p:spTree>
      <p:nvGrpSpPr>
        <p:cNvPr id="1" name=""/>
        <p:cNvGrpSpPr/>
        <p:nvPr/>
      </p:nvGrpSpPr>
      <p:grpSpPr>
        <a:xfrm>
          <a:off x="0" y="0"/>
          <a:ext cx="0" cy="0"/>
          <a:chOff x="0" y="0"/>
          <a:chExt cx="0" cy="0"/>
        </a:xfrm>
      </p:grpSpPr>
      <p:grpSp>
        <p:nvGrpSpPr>
          <p:cNvPr id="196" name="Group 196"/>
          <p:cNvGrpSpPr/>
          <p:nvPr/>
        </p:nvGrpSpPr>
        <p:grpSpPr>
          <a:xfrm>
            <a:off x="372533" y="152402"/>
            <a:ext cx="11582400" cy="1600201"/>
            <a:chOff x="0" y="0"/>
            <a:chExt cx="8686800" cy="1600200"/>
          </a:xfrm>
        </p:grpSpPr>
        <p:sp>
          <p:nvSpPr>
            <p:cNvPr id="191" name="Shape 191"/>
            <p:cNvSpPr/>
            <p:nvPr/>
          </p:nvSpPr>
          <p:spPr>
            <a:xfrm flipH="1" flipV="1">
              <a:off x="177799" y="1600199"/>
              <a:ext cx="8305801" cy="2"/>
            </a:xfrm>
            <a:prstGeom prst="line">
              <a:avLst/>
            </a:prstGeom>
            <a:noFill/>
            <a:ln w="12700" cap="flat">
              <a:solidFill>
                <a:srgbClr val="000000"/>
              </a:solidFill>
              <a:prstDash val="solid"/>
              <a:round/>
            </a:ln>
            <a:effectLst/>
          </p:spPr>
          <p:txBody>
            <a:bodyPr wrap="square" lIns="45719" tIns="45719" rIns="45719" bIns="45719" numCol="1" anchor="t">
              <a:noAutofit/>
            </a:bodyPr>
            <a:lstStyle/>
            <a:p>
              <a:pPr defTabSz="609585">
                <a:defRPr sz="1200">
                  <a:latin typeface="+mj-lt"/>
                  <a:ea typeface="+mj-ea"/>
                  <a:cs typeface="+mj-cs"/>
                  <a:sym typeface="Helvetica"/>
                </a:defRPr>
              </a:pPr>
              <a:endParaRPr sz="1600"/>
            </a:p>
          </p:txBody>
        </p:sp>
        <p:sp>
          <p:nvSpPr>
            <p:cNvPr id="192" name="Shape 192"/>
            <p:cNvSpPr/>
            <p:nvPr/>
          </p:nvSpPr>
          <p:spPr>
            <a:xfrm>
              <a:off x="8458200" y="0"/>
              <a:ext cx="228600" cy="2286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193" name="Shape 193"/>
            <p:cNvSpPr/>
            <p:nvPr/>
          </p:nvSpPr>
          <p:spPr>
            <a:xfrm>
              <a:off x="0" y="0"/>
              <a:ext cx="8455025" cy="228600"/>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194" name="Shape 194"/>
            <p:cNvSpPr/>
            <p:nvPr/>
          </p:nvSpPr>
          <p:spPr>
            <a:xfrm>
              <a:off x="0" y="228600"/>
              <a:ext cx="8455025" cy="1397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195" name="Shape 195"/>
            <p:cNvSpPr/>
            <p:nvPr/>
          </p:nvSpPr>
          <p:spPr>
            <a:xfrm>
              <a:off x="8458200" y="230187"/>
              <a:ext cx="228600" cy="136526"/>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grpSp>
      <p:sp>
        <p:nvSpPr>
          <p:cNvPr id="197" name="Shape 197"/>
          <p:cNvSpPr>
            <a:spLocks noGrp="1"/>
          </p:cNvSpPr>
          <p:nvPr>
            <p:ph type="title"/>
          </p:nvPr>
        </p:nvSpPr>
        <p:spPr>
          <a:xfrm>
            <a:off x="609600" y="2"/>
            <a:ext cx="4011085" cy="1435100"/>
          </a:xfrm>
          <a:prstGeom prst="rect">
            <a:avLst/>
          </a:prstGeom>
        </p:spPr>
        <p:txBody>
          <a:bodyPr anchor="b"/>
          <a:lstStyle>
            <a:lvl1pPr>
              <a:defRPr sz="2667" b="1">
                <a:latin typeface="Arial"/>
                <a:ea typeface="Arial"/>
                <a:cs typeface="Arial"/>
                <a:sym typeface="Arial"/>
              </a:defRPr>
            </a:lvl1pPr>
          </a:lstStyle>
          <a:p>
            <a:r>
              <a:t>Title Text</a:t>
            </a:r>
          </a:p>
        </p:txBody>
      </p:sp>
      <p:sp>
        <p:nvSpPr>
          <p:cNvPr id="198" name="Shape 198"/>
          <p:cNvSpPr>
            <a:spLocks noGrp="1"/>
          </p:cNvSpPr>
          <p:nvPr>
            <p:ph type="body" idx="1"/>
          </p:nvPr>
        </p:nvSpPr>
        <p:spPr>
          <a:xfrm>
            <a:off x="4766733" y="273051"/>
            <a:ext cx="6815667" cy="6584951"/>
          </a:xfrm>
          <a:prstGeom prst="rect">
            <a:avLst/>
          </a:prstGeom>
        </p:spPr>
        <p:txBody>
          <a:bodyPr/>
          <a:lstStyle>
            <a:lvl1pPr>
              <a:defRPr>
                <a:latin typeface="Times New Roman"/>
                <a:ea typeface="Times New Roman"/>
                <a:cs typeface="Times New Roman"/>
                <a:sym typeface="Times New Roman"/>
              </a:defRPr>
            </a:lvl1pPr>
            <a:lvl2pPr>
              <a:defRPr>
                <a:latin typeface="Times New Roman"/>
                <a:ea typeface="Times New Roman"/>
                <a:cs typeface="Times New Roman"/>
                <a:sym typeface="Times New Roman"/>
              </a:defRPr>
            </a:lvl2pPr>
            <a:lvl3pPr>
              <a:defRPr>
                <a:latin typeface="Times New Roman"/>
                <a:ea typeface="Times New Roman"/>
                <a:cs typeface="Times New Roman"/>
                <a:sym typeface="Times New Roman"/>
              </a:defRPr>
            </a:lvl3pPr>
            <a:lvl4pPr>
              <a:defRPr>
                <a:latin typeface="Times New Roman"/>
                <a:ea typeface="Times New Roman"/>
                <a:cs typeface="Times New Roman"/>
                <a:sym typeface="Times New Roman"/>
              </a:defRPr>
            </a:lvl4pPr>
            <a:lvl5pPr>
              <a:defRPr>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99" name="Shape 19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22362028"/>
      </p:ext>
    </p:extLst>
  </p:cSld>
  <p:clrMapOvr>
    <a:masterClrMapping/>
  </p:clrMapOvr>
  <p:transition spd="slow" advClick="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reserve="1">
  <p:cSld name="1_Title and Vertical Text">
    <p:spTree>
      <p:nvGrpSpPr>
        <p:cNvPr id="1" name=""/>
        <p:cNvGrpSpPr/>
        <p:nvPr/>
      </p:nvGrpSpPr>
      <p:grpSpPr>
        <a:xfrm>
          <a:off x="0" y="0"/>
          <a:ext cx="0" cy="0"/>
          <a:chOff x="0" y="0"/>
          <a:chExt cx="0" cy="0"/>
        </a:xfrm>
      </p:grpSpPr>
      <p:grpSp>
        <p:nvGrpSpPr>
          <p:cNvPr id="211" name="Group 211"/>
          <p:cNvGrpSpPr/>
          <p:nvPr/>
        </p:nvGrpSpPr>
        <p:grpSpPr>
          <a:xfrm>
            <a:off x="372533" y="152402"/>
            <a:ext cx="11582400" cy="1600201"/>
            <a:chOff x="0" y="0"/>
            <a:chExt cx="8686800" cy="1600200"/>
          </a:xfrm>
        </p:grpSpPr>
        <p:sp>
          <p:nvSpPr>
            <p:cNvPr id="206" name="Shape 206"/>
            <p:cNvSpPr/>
            <p:nvPr/>
          </p:nvSpPr>
          <p:spPr>
            <a:xfrm flipH="1" flipV="1">
              <a:off x="177799" y="1600199"/>
              <a:ext cx="8305801" cy="2"/>
            </a:xfrm>
            <a:prstGeom prst="line">
              <a:avLst/>
            </a:prstGeom>
            <a:noFill/>
            <a:ln w="12700" cap="flat">
              <a:solidFill>
                <a:srgbClr val="000000"/>
              </a:solidFill>
              <a:prstDash val="solid"/>
              <a:round/>
            </a:ln>
            <a:effectLst/>
          </p:spPr>
          <p:txBody>
            <a:bodyPr wrap="square" lIns="45719" tIns="45719" rIns="45719" bIns="45719" numCol="1" anchor="t">
              <a:noAutofit/>
            </a:bodyPr>
            <a:lstStyle/>
            <a:p>
              <a:pPr defTabSz="609585">
                <a:defRPr sz="1200">
                  <a:latin typeface="+mj-lt"/>
                  <a:ea typeface="+mj-ea"/>
                  <a:cs typeface="+mj-cs"/>
                  <a:sym typeface="Helvetica"/>
                </a:defRPr>
              </a:pPr>
              <a:endParaRPr sz="1600"/>
            </a:p>
          </p:txBody>
        </p:sp>
        <p:sp>
          <p:nvSpPr>
            <p:cNvPr id="207" name="Shape 207"/>
            <p:cNvSpPr/>
            <p:nvPr/>
          </p:nvSpPr>
          <p:spPr>
            <a:xfrm>
              <a:off x="8458200" y="0"/>
              <a:ext cx="228600" cy="2286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208" name="Shape 208"/>
            <p:cNvSpPr/>
            <p:nvPr/>
          </p:nvSpPr>
          <p:spPr>
            <a:xfrm>
              <a:off x="0" y="0"/>
              <a:ext cx="8455025" cy="228600"/>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209" name="Shape 209"/>
            <p:cNvSpPr/>
            <p:nvPr/>
          </p:nvSpPr>
          <p:spPr>
            <a:xfrm>
              <a:off x="0" y="228600"/>
              <a:ext cx="8455025" cy="1397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210" name="Shape 210"/>
            <p:cNvSpPr/>
            <p:nvPr/>
          </p:nvSpPr>
          <p:spPr>
            <a:xfrm>
              <a:off x="8458200" y="230187"/>
              <a:ext cx="228600" cy="136526"/>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grpSp>
      <p:sp>
        <p:nvSpPr>
          <p:cNvPr id="212" name="Shape 212"/>
          <p:cNvSpPr>
            <a:spLocks noGrp="1"/>
          </p:cNvSpPr>
          <p:nvPr>
            <p:ph type="title"/>
          </p:nvPr>
        </p:nvSpPr>
        <p:spPr>
          <a:xfrm>
            <a:off x="609600" y="0"/>
            <a:ext cx="10972800" cy="1676400"/>
          </a:xfrm>
          <a:prstGeom prst="rect">
            <a:avLst/>
          </a:prstGeom>
        </p:spPr>
        <p:txBody>
          <a:bodyPr anchor="b"/>
          <a:lstStyle>
            <a:lvl1pPr>
              <a:defRPr>
                <a:latin typeface="Arial"/>
                <a:ea typeface="Arial"/>
                <a:cs typeface="Arial"/>
                <a:sym typeface="Arial"/>
              </a:defRPr>
            </a:lvl1pPr>
          </a:lstStyle>
          <a:p>
            <a:r>
              <a:t>Title Text</a:t>
            </a:r>
          </a:p>
        </p:txBody>
      </p:sp>
      <p:sp>
        <p:nvSpPr>
          <p:cNvPr id="213" name="Shape 213"/>
          <p:cNvSpPr>
            <a:spLocks noGrp="1"/>
          </p:cNvSpPr>
          <p:nvPr>
            <p:ph type="body" idx="1"/>
          </p:nvPr>
        </p:nvSpPr>
        <p:spPr>
          <a:xfrm>
            <a:off x="609600" y="1828800"/>
            <a:ext cx="10972800" cy="5029200"/>
          </a:xfrm>
          <a:prstGeom prst="rect">
            <a:avLst/>
          </a:prstGeom>
        </p:spPr>
        <p:txBody>
          <a:bodyPr/>
          <a:lstStyle>
            <a:lvl1pPr>
              <a:defRPr>
                <a:latin typeface="Times New Roman"/>
                <a:ea typeface="Times New Roman"/>
                <a:cs typeface="Times New Roman"/>
                <a:sym typeface="Times New Roman"/>
              </a:defRPr>
            </a:lvl1pPr>
            <a:lvl2pPr>
              <a:defRPr>
                <a:latin typeface="Times New Roman"/>
                <a:ea typeface="Times New Roman"/>
                <a:cs typeface="Times New Roman"/>
                <a:sym typeface="Times New Roman"/>
              </a:defRPr>
            </a:lvl2pPr>
            <a:lvl3pPr>
              <a:defRPr>
                <a:latin typeface="Times New Roman"/>
                <a:ea typeface="Times New Roman"/>
                <a:cs typeface="Times New Roman"/>
                <a:sym typeface="Times New Roman"/>
              </a:defRPr>
            </a:lvl3pPr>
            <a:lvl4pPr>
              <a:defRPr>
                <a:latin typeface="Times New Roman"/>
                <a:ea typeface="Times New Roman"/>
                <a:cs typeface="Times New Roman"/>
                <a:sym typeface="Times New Roman"/>
              </a:defRPr>
            </a:lvl4pPr>
            <a:lvl5pPr>
              <a:defRPr>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14" name="Shape 21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29031661"/>
      </p:ext>
    </p:extLst>
  </p:cSld>
  <p:clrMapOvr>
    <a:masterClrMapping/>
  </p:clrMapOvr>
  <p:transition spd="slow" advClick="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reserve="1">
  <p:cSld name="1_Vertical Title and Text">
    <p:spTree>
      <p:nvGrpSpPr>
        <p:cNvPr id="1" name=""/>
        <p:cNvGrpSpPr/>
        <p:nvPr/>
      </p:nvGrpSpPr>
      <p:grpSpPr>
        <a:xfrm>
          <a:off x="0" y="0"/>
          <a:ext cx="0" cy="0"/>
          <a:chOff x="0" y="0"/>
          <a:chExt cx="0" cy="0"/>
        </a:xfrm>
      </p:grpSpPr>
      <p:grpSp>
        <p:nvGrpSpPr>
          <p:cNvPr id="226" name="Group 226"/>
          <p:cNvGrpSpPr/>
          <p:nvPr/>
        </p:nvGrpSpPr>
        <p:grpSpPr>
          <a:xfrm>
            <a:off x="372533" y="152402"/>
            <a:ext cx="11582400" cy="1600201"/>
            <a:chOff x="0" y="0"/>
            <a:chExt cx="8686800" cy="1600200"/>
          </a:xfrm>
        </p:grpSpPr>
        <p:sp>
          <p:nvSpPr>
            <p:cNvPr id="221" name="Shape 221"/>
            <p:cNvSpPr/>
            <p:nvPr/>
          </p:nvSpPr>
          <p:spPr>
            <a:xfrm flipH="1" flipV="1">
              <a:off x="177799" y="1600199"/>
              <a:ext cx="8305801" cy="2"/>
            </a:xfrm>
            <a:prstGeom prst="line">
              <a:avLst/>
            </a:prstGeom>
            <a:noFill/>
            <a:ln w="12700" cap="flat">
              <a:solidFill>
                <a:srgbClr val="000000"/>
              </a:solidFill>
              <a:prstDash val="solid"/>
              <a:round/>
            </a:ln>
            <a:effectLst/>
          </p:spPr>
          <p:txBody>
            <a:bodyPr wrap="square" lIns="45719" tIns="45719" rIns="45719" bIns="45719" numCol="1" anchor="t">
              <a:noAutofit/>
            </a:bodyPr>
            <a:lstStyle/>
            <a:p>
              <a:pPr defTabSz="609585">
                <a:defRPr sz="1200">
                  <a:latin typeface="+mj-lt"/>
                  <a:ea typeface="+mj-ea"/>
                  <a:cs typeface="+mj-cs"/>
                  <a:sym typeface="Helvetica"/>
                </a:defRPr>
              </a:pPr>
              <a:endParaRPr sz="1600"/>
            </a:p>
          </p:txBody>
        </p:sp>
        <p:sp>
          <p:nvSpPr>
            <p:cNvPr id="222" name="Shape 222"/>
            <p:cNvSpPr/>
            <p:nvPr/>
          </p:nvSpPr>
          <p:spPr>
            <a:xfrm>
              <a:off x="8458200" y="0"/>
              <a:ext cx="228600" cy="2286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223" name="Shape 223"/>
            <p:cNvSpPr/>
            <p:nvPr/>
          </p:nvSpPr>
          <p:spPr>
            <a:xfrm>
              <a:off x="0" y="0"/>
              <a:ext cx="8455025" cy="228600"/>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224" name="Shape 224"/>
            <p:cNvSpPr/>
            <p:nvPr/>
          </p:nvSpPr>
          <p:spPr>
            <a:xfrm>
              <a:off x="0" y="228600"/>
              <a:ext cx="8455025" cy="1397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225" name="Shape 225"/>
            <p:cNvSpPr/>
            <p:nvPr/>
          </p:nvSpPr>
          <p:spPr>
            <a:xfrm>
              <a:off x="8458200" y="230187"/>
              <a:ext cx="228600" cy="136526"/>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grpSp>
      <p:sp>
        <p:nvSpPr>
          <p:cNvPr id="227" name="Shape 227"/>
          <p:cNvSpPr>
            <a:spLocks noGrp="1"/>
          </p:cNvSpPr>
          <p:nvPr>
            <p:ph type="title"/>
          </p:nvPr>
        </p:nvSpPr>
        <p:spPr>
          <a:xfrm>
            <a:off x="8839200" y="0"/>
            <a:ext cx="2743200" cy="6130925"/>
          </a:xfrm>
          <a:prstGeom prst="rect">
            <a:avLst/>
          </a:prstGeom>
        </p:spPr>
        <p:txBody>
          <a:bodyPr anchor="b"/>
          <a:lstStyle>
            <a:lvl1pPr>
              <a:defRPr>
                <a:latin typeface="Arial"/>
                <a:ea typeface="Arial"/>
                <a:cs typeface="Arial"/>
                <a:sym typeface="Arial"/>
              </a:defRPr>
            </a:lvl1pPr>
          </a:lstStyle>
          <a:p>
            <a:r>
              <a:t>Title Text</a:t>
            </a:r>
          </a:p>
        </p:txBody>
      </p:sp>
      <p:sp>
        <p:nvSpPr>
          <p:cNvPr id="228" name="Shape 228"/>
          <p:cNvSpPr>
            <a:spLocks noGrp="1"/>
          </p:cNvSpPr>
          <p:nvPr>
            <p:ph type="body" idx="1"/>
          </p:nvPr>
        </p:nvSpPr>
        <p:spPr>
          <a:xfrm>
            <a:off x="609600" y="533400"/>
            <a:ext cx="8026400" cy="6324600"/>
          </a:xfrm>
          <a:prstGeom prst="rect">
            <a:avLst/>
          </a:prstGeom>
        </p:spPr>
        <p:txBody>
          <a:bodyPr/>
          <a:lstStyle>
            <a:lvl1pPr>
              <a:defRPr>
                <a:latin typeface="Times New Roman"/>
                <a:ea typeface="Times New Roman"/>
                <a:cs typeface="Times New Roman"/>
                <a:sym typeface="Times New Roman"/>
              </a:defRPr>
            </a:lvl1pPr>
            <a:lvl2pPr>
              <a:defRPr>
                <a:latin typeface="Times New Roman"/>
                <a:ea typeface="Times New Roman"/>
                <a:cs typeface="Times New Roman"/>
                <a:sym typeface="Times New Roman"/>
              </a:defRPr>
            </a:lvl2pPr>
            <a:lvl3pPr>
              <a:defRPr>
                <a:latin typeface="Times New Roman"/>
                <a:ea typeface="Times New Roman"/>
                <a:cs typeface="Times New Roman"/>
                <a:sym typeface="Times New Roman"/>
              </a:defRPr>
            </a:lvl3pPr>
            <a:lvl4pPr>
              <a:defRPr>
                <a:latin typeface="Times New Roman"/>
                <a:ea typeface="Times New Roman"/>
                <a:cs typeface="Times New Roman"/>
                <a:sym typeface="Times New Roman"/>
              </a:defRPr>
            </a:lvl4pPr>
            <a:lvl5pPr>
              <a:defRPr>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29" name="Shape 22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80182405"/>
      </p:ext>
    </p:extLst>
  </p:cSld>
  <p:clrMapOvr>
    <a:masterClrMapping/>
  </p:clrMapOvr>
  <p:transition spd="slow" advClick="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reserve="1">
  <p:cSld name="2_Title and Content">
    <p:spTree>
      <p:nvGrpSpPr>
        <p:cNvPr id="1" name=""/>
        <p:cNvGrpSpPr/>
        <p:nvPr/>
      </p:nvGrpSpPr>
      <p:grpSpPr>
        <a:xfrm>
          <a:off x="0" y="0"/>
          <a:ext cx="0" cy="0"/>
          <a:chOff x="0" y="0"/>
          <a:chExt cx="0" cy="0"/>
        </a:xfrm>
      </p:grpSpPr>
      <p:grpSp>
        <p:nvGrpSpPr>
          <p:cNvPr id="241" name="Group 241"/>
          <p:cNvGrpSpPr/>
          <p:nvPr/>
        </p:nvGrpSpPr>
        <p:grpSpPr>
          <a:xfrm>
            <a:off x="372533" y="152402"/>
            <a:ext cx="11582400" cy="1600201"/>
            <a:chOff x="0" y="0"/>
            <a:chExt cx="8686800" cy="1600200"/>
          </a:xfrm>
        </p:grpSpPr>
        <p:sp>
          <p:nvSpPr>
            <p:cNvPr id="236" name="Shape 236"/>
            <p:cNvSpPr/>
            <p:nvPr/>
          </p:nvSpPr>
          <p:spPr>
            <a:xfrm flipH="1" flipV="1">
              <a:off x="177799" y="1600199"/>
              <a:ext cx="8305801" cy="2"/>
            </a:xfrm>
            <a:prstGeom prst="line">
              <a:avLst/>
            </a:prstGeom>
            <a:noFill/>
            <a:ln w="12700" cap="flat">
              <a:solidFill>
                <a:srgbClr val="000000"/>
              </a:solidFill>
              <a:prstDash val="solid"/>
              <a:round/>
            </a:ln>
            <a:effectLst/>
          </p:spPr>
          <p:txBody>
            <a:bodyPr wrap="square" lIns="45719" tIns="45719" rIns="45719" bIns="45719" numCol="1" anchor="t">
              <a:noAutofit/>
            </a:bodyPr>
            <a:lstStyle/>
            <a:p>
              <a:pPr defTabSz="609585">
                <a:defRPr sz="1200">
                  <a:latin typeface="+mj-lt"/>
                  <a:ea typeface="+mj-ea"/>
                  <a:cs typeface="+mj-cs"/>
                  <a:sym typeface="Helvetica"/>
                </a:defRPr>
              </a:pPr>
              <a:endParaRPr sz="1600"/>
            </a:p>
          </p:txBody>
        </p:sp>
        <p:sp>
          <p:nvSpPr>
            <p:cNvPr id="237" name="Shape 237"/>
            <p:cNvSpPr/>
            <p:nvPr/>
          </p:nvSpPr>
          <p:spPr>
            <a:xfrm>
              <a:off x="8458200" y="0"/>
              <a:ext cx="228600" cy="2286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238" name="Shape 238"/>
            <p:cNvSpPr/>
            <p:nvPr/>
          </p:nvSpPr>
          <p:spPr>
            <a:xfrm>
              <a:off x="0" y="0"/>
              <a:ext cx="8455025" cy="228600"/>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239" name="Shape 239"/>
            <p:cNvSpPr/>
            <p:nvPr/>
          </p:nvSpPr>
          <p:spPr>
            <a:xfrm>
              <a:off x="0" y="228600"/>
              <a:ext cx="8455025" cy="1397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240" name="Shape 240"/>
            <p:cNvSpPr/>
            <p:nvPr/>
          </p:nvSpPr>
          <p:spPr>
            <a:xfrm>
              <a:off x="8458200" y="230187"/>
              <a:ext cx="228600" cy="136526"/>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grpSp>
      <p:pic>
        <p:nvPicPr>
          <p:cNvPr id="242" name="image2.png" descr="ctscNEWlogo"/>
          <p:cNvPicPr>
            <a:picLocks noChangeAspect="1"/>
          </p:cNvPicPr>
          <p:nvPr/>
        </p:nvPicPr>
        <p:blipFill>
          <a:blip r:embed="rId2"/>
          <a:stretch>
            <a:fillRect/>
          </a:stretch>
        </p:blipFill>
        <p:spPr>
          <a:xfrm>
            <a:off x="508000" y="609601"/>
            <a:ext cx="5689600" cy="1111251"/>
          </a:xfrm>
          <a:prstGeom prst="rect">
            <a:avLst/>
          </a:prstGeom>
          <a:ln w="12700">
            <a:miter lim="400000"/>
          </a:ln>
        </p:spPr>
      </p:pic>
      <p:sp>
        <p:nvSpPr>
          <p:cNvPr id="243" name="Shape 243"/>
          <p:cNvSpPr>
            <a:spLocks noGrp="1"/>
          </p:cNvSpPr>
          <p:nvPr>
            <p:ph type="body" idx="1"/>
          </p:nvPr>
        </p:nvSpPr>
        <p:spPr>
          <a:xfrm>
            <a:off x="609600" y="1828800"/>
            <a:ext cx="10972800" cy="5029200"/>
          </a:xfrm>
          <a:prstGeom prst="rect">
            <a:avLst/>
          </a:prstGeom>
        </p:spPr>
        <p:txBody>
          <a:bodyPr/>
          <a:lstStyle>
            <a:lvl1pPr>
              <a:defRPr>
                <a:latin typeface="Times New Roman"/>
                <a:ea typeface="Times New Roman"/>
                <a:cs typeface="Times New Roman"/>
                <a:sym typeface="Times New Roman"/>
              </a:defRPr>
            </a:lvl1pPr>
            <a:lvl2pPr>
              <a:defRPr>
                <a:latin typeface="Times New Roman"/>
                <a:ea typeface="Times New Roman"/>
                <a:cs typeface="Times New Roman"/>
                <a:sym typeface="Times New Roman"/>
              </a:defRPr>
            </a:lvl2pPr>
            <a:lvl3pPr>
              <a:defRPr>
                <a:latin typeface="Times New Roman"/>
                <a:ea typeface="Times New Roman"/>
                <a:cs typeface="Times New Roman"/>
                <a:sym typeface="Times New Roman"/>
              </a:defRPr>
            </a:lvl3pPr>
            <a:lvl4pPr>
              <a:defRPr>
                <a:latin typeface="Times New Roman"/>
                <a:ea typeface="Times New Roman"/>
                <a:cs typeface="Times New Roman"/>
                <a:sym typeface="Times New Roman"/>
              </a:defRPr>
            </a:lvl4pPr>
            <a:lvl5pPr>
              <a:defRPr>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44" name="Shape 24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24839727"/>
      </p:ext>
    </p:extLst>
  </p:cSld>
  <p:clrMapOvr>
    <a:masterClrMapping/>
  </p:clrMapOvr>
  <p:transition spd="slow" advClick="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reserve="1">
  <p:cSld name="2_Section Header">
    <p:spTree>
      <p:nvGrpSpPr>
        <p:cNvPr id="1" name=""/>
        <p:cNvGrpSpPr/>
        <p:nvPr/>
      </p:nvGrpSpPr>
      <p:grpSpPr>
        <a:xfrm>
          <a:off x="0" y="0"/>
          <a:ext cx="0" cy="0"/>
          <a:chOff x="0" y="0"/>
          <a:chExt cx="0" cy="0"/>
        </a:xfrm>
      </p:grpSpPr>
      <p:grpSp>
        <p:nvGrpSpPr>
          <p:cNvPr id="256" name="Group 256"/>
          <p:cNvGrpSpPr/>
          <p:nvPr/>
        </p:nvGrpSpPr>
        <p:grpSpPr>
          <a:xfrm>
            <a:off x="372533" y="152402"/>
            <a:ext cx="11582400" cy="1600201"/>
            <a:chOff x="0" y="0"/>
            <a:chExt cx="8686800" cy="1600200"/>
          </a:xfrm>
        </p:grpSpPr>
        <p:sp>
          <p:nvSpPr>
            <p:cNvPr id="251" name="Shape 251"/>
            <p:cNvSpPr/>
            <p:nvPr/>
          </p:nvSpPr>
          <p:spPr>
            <a:xfrm flipH="1" flipV="1">
              <a:off x="177799" y="1600199"/>
              <a:ext cx="8305801" cy="2"/>
            </a:xfrm>
            <a:prstGeom prst="line">
              <a:avLst/>
            </a:prstGeom>
            <a:noFill/>
            <a:ln w="12700" cap="flat">
              <a:solidFill>
                <a:srgbClr val="000000"/>
              </a:solidFill>
              <a:prstDash val="solid"/>
              <a:round/>
            </a:ln>
            <a:effectLst/>
          </p:spPr>
          <p:txBody>
            <a:bodyPr wrap="square" lIns="45719" tIns="45719" rIns="45719" bIns="45719" numCol="1" anchor="t">
              <a:noAutofit/>
            </a:bodyPr>
            <a:lstStyle/>
            <a:p>
              <a:pPr defTabSz="609585">
                <a:defRPr sz="1200">
                  <a:latin typeface="+mj-lt"/>
                  <a:ea typeface="+mj-ea"/>
                  <a:cs typeface="+mj-cs"/>
                  <a:sym typeface="Helvetica"/>
                </a:defRPr>
              </a:pPr>
              <a:endParaRPr sz="1600"/>
            </a:p>
          </p:txBody>
        </p:sp>
        <p:sp>
          <p:nvSpPr>
            <p:cNvPr id="252" name="Shape 252"/>
            <p:cNvSpPr/>
            <p:nvPr/>
          </p:nvSpPr>
          <p:spPr>
            <a:xfrm>
              <a:off x="8458200" y="0"/>
              <a:ext cx="228600" cy="2286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253" name="Shape 253"/>
            <p:cNvSpPr/>
            <p:nvPr/>
          </p:nvSpPr>
          <p:spPr>
            <a:xfrm>
              <a:off x="0" y="0"/>
              <a:ext cx="8455025" cy="228600"/>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254" name="Shape 254"/>
            <p:cNvSpPr/>
            <p:nvPr/>
          </p:nvSpPr>
          <p:spPr>
            <a:xfrm>
              <a:off x="0" y="228600"/>
              <a:ext cx="8455025" cy="1397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255" name="Shape 255"/>
            <p:cNvSpPr/>
            <p:nvPr/>
          </p:nvSpPr>
          <p:spPr>
            <a:xfrm>
              <a:off x="8458200" y="230187"/>
              <a:ext cx="228600" cy="136526"/>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grpSp>
      <p:pic>
        <p:nvPicPr>
          <p:cNvPr id="257" name="image2.png" descr="ctscNEWlogo"/>
          <p:cNvPicPr>
            <a:picLocks noChangeAspect="1"/>
          </p:cNvPicPr>
          <p:nvPr/>
        </p:nvPicPr>
        <p:blipFill>
          <a:blip r:embed="rId2"/>
          <a:stretch>
            <a:fillRect/>
          </a:stretch>
        </p:blipFill>
        <p:spPr>
          <a:xfrm>
            <a:off x="508000" y="609601"/>
            <a:ext cx="5689600" cy="1111251"/>
          </a:xfrm>
          <a:prstGeom prst="rect">
            <a:avLst/>
          </a:prstGeom>
          <a:ln w="12700">
            <a:miter lim="400000"/>
          </a:ln>
        </p:spPr>
      </p:pic>
      <p:sp>
        <p:nvSpPr>
          <p:cNvPr id="258" name="Shape 258"/>
          <p:cNvSpPr>
            <a:spLocks noGrp="1"/>
          </p:cNvSpPr>
          <p:nvPr>
            <p:ph type="title"/>
          </p:nvPr>
        </p:nvSpPr>
        <p:spPr>
          <a:xfrm>
            <a:off x="963087" y="4406901"/>
            <a:ext cx="10363201" cy="1362075"/>
          </a:xfrm>
          <a:prstGeom prst="rect">
            <a:avLst/>
          </a:prstGeom>
        </p:spPr>
        <p:txBody>
          <a:bodyPr/>
          <a:lstStyle>
            <a:lvl1pPr>
              <a:defRPr sz="5333" b="1" cap="all">
                <a:latin typeface="Arial"/>
                <a:ea typeface="Arial"/>
                <a:cs typeface="Arial"/>
                <a:sym typeface="Arial"/>
              </a:defRPr>
            </a:lvl1pPr>
          </a:lstStyle>
          <a:p>
            <a:r>
              <a:t>Title Text</a:t>
            </a:r>
          </a:p>
        </p:txBody>
      </p:sp>
      <p:sp>
        <p:nvSpPr>
          <p:cNvPr id="259" name="Shape 259"/>
          <p:cNvSpPr>
            <a:spLocks noGrp="1"/>
          </p:cNvSpPr>
          <p:nvPr>
            <p:ph type="body" sz="quarter" idx="1"/>
          </p:nvPr>
        </p:nvSpPr>
        <p:spPr>
          <a:xfrm>
            <a:off x="963087" y="2906715"/>
            <a:ext cx="10363201" cy="1500188"/>
          </a:xfrm>
          <a:prstGeom prst="rect">
            <a:avLst/>
          </a:prstGeom>
        </p:spPr>
        <p:txBody>
          <a:bodyPr anchor="b"/>
          <a:lstStyle>
            <a:lvl1pPr marL="0" indent="0">
              <a:spcBef>
                <a:spcPts val="533"/>
              </a:spcBef>
              <a:buClrTx/>
              <a:buSzTx/>
              <a:buFontTx/>
              <a:buNone/>
              <a:defRPr sz="2667">
                <a:latin typeface="Times New Roman"/>
                <a:ea typeface="Times New Roman"/>
                <a:cs typeface="Times New Roman"/>
                <a:sym typeface="Times New Roman"/>
              </a:defRPr>
            </a:lvl1pPr>
            <a:lvl2pPr marL="0" indent="609585">
              <a:spcBef>
                <a:spcPts val="533"/>
              </a:spcBef>
              <a:buClrTx/>
              <a:buSzTx/>
              <a:buFontTx/>
              <a:buNone/>
              <a:defRPr sz="2667">
                <a:latin typeface="Times New Roman"/>
                <a:ea typeface="Times New Roman"/>
                <a:cs typeface="Times New Roman"/>
                <a:sym typeface="Times New Roman"/>
              </a:defRPr>
            </a:lvl2pPr>
            <a:lvl3pPr marL="0" indent="1219170">
              <a:spcBef>
                <a:spcPts val="533"/>
              </a:spcBef>
              <a:buClrTx/>
              <a:buSzTx/>
              <a:buFontTx/>
              <a:buNone/>
              <a:defRPr sz="2667">
                <a:latin typeface="Times New Roman"/>
                <a:ea typeface="Times New Roman"/>
                <a:cs typeface="Times New Roman"/>
                <a:sym typeface="Times New Roman"/>
              </a:defRPr>
            </a:lvl3pPr>
            <a:lvl4pPr marL="0" indent="1828754">
              <a:spcBef>
                <a:spcPts val="533"/>
              </a:spcBef>
              <a:buClrTx/>
              <a:buSzTx/>
              <a:buFontTx/>
              <a:buNone/>
              <a:defRPr sz="2667">
                <a:latin typeface="Times New Roman"/>
                <a:ea typeface="Times New Roman"/>
                <a:cs typeface="Times New Roman"/>
                <a:sym typeface="Times New Roman"/>
              </a:defRPr>
            </a:lvl4pPr>
            <a:lvl5pPr marL="0" indent="2438339">
              <a:spcBef>
                <a:spcPts val="533"/>
              </a:spcBef>
              <a:buClrTx/>
              <a:buSzTx/>
              <a:buFontTx/>
              <a:buNone/>
              <a:defRPr sz="2667">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60" name="Shape 26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94580432"/>
      </p:ext>
    </p:extLst>
  </p:cSld>
  <p:clrMapOvr>
    <a:masterClrMapping/>
  </p:clrMapOvr>
  <p:transition spd="slow" advClick="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reserve="1">
  <p:cSld name="2_Two Content">
    <p:spTree>
      <p:nvGrpSpPr>
        <p:cNvPr id="1" name=""/>
        <p:cNvGrpSpPr/>
        <p:nvPr/>
      </p:nvGrpSpPr>
      <p:grpSpPr>
        <a:xfrm>
          <a:off x="0" y="0"/>
          <a:ext cx="0" cy="0"/>
          <a:chOff x="0" y="0"/>
          <a:chExt cx="0" cy="0"/>
        </a:xfrm>
      </p:grpSpPr>
      <p:grpSp>
        <p:nvGrpSpPr>
          <p:cNvPr id="272" name="Group 272"/>
          <p:cNvGrpSpPr/>
          <p:nvPr/>
        </p:nvGrpSpPr>
        <p:grpSpPr>
          <a:xfrm>
            <a:off x="372533" y="152402"/>
            <a:ext cx="11582400" cy="1600201"/>
            <a:chOff x="0" y="0"/>
            <a:chExt cx="8686800" cy="1600200"/>
          </a:xfrm>
        </p:grpSpPr>
        <p:sp>
          <p:nvSpPr>
            <p:cNvPr id="267" name="Shape 267"/>
            <p:cNvSpPr/>
            <p:nvPr/>
          </p:nvSpPr>
          <p:spPr>
            <a:xfrm flipH="1" flipV="1">
              <a:off x="177799" y="1600199"/>
              <a:ext cx="8305801" cy="2"/>
            </a:xfrm>
            <a:prstGeom prst="line">
              <a:avLst/>
            </a:prstGeom>
            <a:noFill/>
            <a:ln w="12700" cap="flat">
              <a:solidFill>
                <a:srgbClr val="000000"/>
              </a:solidFill>
              <a:prstDash val="solid"/>
              <a:round/>
            </a:ln>
            <a:effectLst/>
          </p:spPr>
          <p:txBody>
            <a:bodyPr wrap="square" lIns="45719" tIns="45719" rIns="45719" bIns="45719" numCol="1" anchor="t">
              <a:noAutofit/>
            </a:bodyPr>
            <a:lstStyle/>
            <a:p>
              <a:pPr defTabSz="609585">
                <a:defRPr sz="1200">
                  <a:latin typeface="+mj-lt"/>
                  <a:ea typeface="+mj-ea"/>
                  <a:cs typeface="+mj-cs"/>
                  <a:sym typeface="Helvetica"/>
                </a:defRPr>
              </a:pPr>
              <a:endParaRPr sz="1600"/>
            </a:p>
          </p:txBody>
        </p:sp>
        <p:sp>
          <p:nvSpPr>
            <p:cNvPr id="268" name="Shape 268"/>
            <p:cNvSpPr/>
            <p:nvPr/>
          </p:nvSpPr>
          <p:spPr>
            <a:xfrm>
              <a:off x="8458200" y="0"/>
              <a:ext cx="228600" cy="2286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269" name="Shape 269"/>
            <p:cNvSpPr/>
            <p:nvPr/>
          </p:nvSpPr>
          <p:spPr>
            <a:xfrm>
              <a:off x="0" y="0"/>
              <a:ext cx="8455025" cy="228600"/>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270" name="Shape 270"/>
            <p:cNvSpPr/>
            <p:nvPr/>
          </p:nvSpPr>
          <p:spPr>
            <a:xfrm>
              <a:off x="0" y="228600"/>
              <a:ext cx="8455025" cy="1397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271" name="Shape 271"/>
            <p:cNvSpPr/>
            <p:nvPr/>
          </p:nvSpPr>
          <p:spPr>
            <a:xfrm>
              <a:off x="8458200" y="230187"/>
              <a:ext cx="228600" cy="136526"/>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grpSp>
      <p:pic>
        <p:nvPicPr>
          <p:cNvPr id="273" name="image2.png" descr="ctscNEWlogo"/>
          <p:cNvPicPr>
            <a:picLocks noChangeAspect="1"/>
          </p:cNvPicPr>
          <p:nvPr/>
        </p:nvPicPr>
        <p:blipFill>
          <a:blip r:embed="rId2"/>
          <a:stretch>
            <a:fillRect/>
          </a:stretch>
        </p:blipFill>
        <p:spPr>
          <a:xfrm>
            <a:off x="508000" y="609601"/>
            <a:ext cx="5689600" cy="1111251"/>
          </a:xfrm>
          <a:prstGeom prst="rect">
            <a:avLst/>
          </a:prstGeom>
          <a:ln w="12700">
            <a:miter lim="400000"/>
          </a:ln>
        </p:spPr>
      </p:pic>
      <p:sp>
        <p:nvSpPr>
          <p:cNvPr id="274" name="Shape 274"/>
          <p:cNvSpPr>
            <a:spLocks noGrp="1"/>
          </p:cNvSpPr>
          <p:nvPr>
            <p:ph type="title"/>
          </p:nvPr>
        </p:nvSpPr>
        <p:spPr>
          <a:prstGeom prst="rect">
            <a:avLst/>
          </a:prstGeom>
        </p:spPr>
        <p:txBody>
          <a:bodyPr/>
          <a:lstStyle>
            <a:lvl1pPr>
              <a:defRPr>
                <a:latin typeface="Arial"/>
                <a:ea typeface="Arial"/>
                <a:cs typeface="Arial"/>
                <a:sym typeface="Arial"/>
              </a:defRPr>
            </a:lvl1pPr>
          </a:lstStyle>
          <a:p>
            <a:r>
              <a:t>Title Text</a:t>
            </a:r>
          </a:p>
        </p:txBody>
      </p:sp>
      <p:sp>
        <p:nvSpPr>
          <p:cNvPr id="275" name="Shape 275"/>
          <p:cNvSpPr>
            <a:spLocks noGrp="1"/>
          </p:cNvSpPr>
          <p:nvPr>
            <p:ph type="body" sz="half" idx="1"/>
          </p:nvPr>
        </p:nvSpPr>
        <p:spPr>
          <a:xfrm>
            <a:off x="609600" y="1828800"/>
            <a:ext cx="5384800" cy="5029200"/>
          </a:xfrm>
          <a:prstGeom prst="rect">
            <a:avLst/>
          </a:prstGeom>
        </p:spPr>
        <p:txBody>
          <a:bodyPr/>
          <a:lstStyle>
            <a:lvl1pPr>
              <a:spcBef>
                <a:spcPts val="800"/>
              </a:spcBef>
              <a:defRPr sz="3733">
                <a:latin typeface="Times New Roman"/>
                <a:ea typeface="Times New Roman"/>
                <a:cs typeface="Times New Roman"/>
                <a:sym typeface="Times New Roman"/>
              </a:defRPr>
            </a:lvl1pPr>
            <a:lvl2pPr marL="1307714" indent="-679080">
              <a:spcBef>
                <a:spcPts val="800"/>
              </a:spcBef>
              <a:defRPr sz="3733">
                <a:latin typeface="Times New Roman"/>
                <a:ea typeface="Times New Roman"/>
                <a:cs typeface="Times New Roman"/>
                <a:sym typeface="Times New Roman"/>
              </a:defRPr>
            </a:lvl2pPr>
            <a:lvl3pPr marL="2086981" indent="-874162">
              <a:spcBef>
                <a:spcPts val="800"/>
              </a:spcBef>
              <a:defRPr sz="3733">
                <a:latin typeface="Times New Roman"/>
                <a:ea typeface="Times New Roman"/>
                <a:cs typeface="Times New Roman"/>
                <a:sym typeface="Times New Roman"/>
              </a:defRPr>
            </a:lvl3pPr>
            <a:lvl4pPr marL="2760770" indent="-908732">
              <a:spcBef>
                <a:spcPts val="800"/>
              </a:spcBef>
              <a:defRPr sz="3733">
                <a:latin typeface="Times New Roman"/>
                <a:ea typeface="Times New Roman"/>
                <a:cs typeface="Times New Roman"/>
                <a:sym typeface="Times New Roman"/>
              </a:defRPr>
            </a:lvl4pPr>
            <a:lvl5pPr marL="3409629" indent="-971290">
              <a:spcBef>
                <a:spcPts val="800"/>
              </a:spcBef>
              <a:defRPr sz="3733">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76" name="Shape 27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77580480"/>
      </p:ext>
    </p:extLst>
  </p:cSld>
  <p:clrMapOvr>
    <a:masterClrMapping/>
  </p:clrMapOvr>
  <p:transition spd="slow" advClick="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reserve="1">
  <p:cSld name="2_Comparison">
    <p:spTree>
      <p:nvGrpSpPr>
        <p:cNvPr id="1" name=""/>
        <p:cNvGrpSpPr/>
        <p:nvPr/>
      </p:nvGrpSpPr>
      <p:grpSpPr>
        <a:xfrm>
          <a:off x="0" y="0"/>
          <a:ext cx="0" cy="0"/>
          <a:chOff x="0" y="0"/>
          <a:chExt cx="0" cy="0"/>
        </a:xfrm>
      </p:grpSpPr>
      <p:grpSp>
        <p:nvGrpSpPr>
          <p:cNvPr id="288" name="Group 288"/>
          <p:cNvGrpSpPr/>
          <p:nvPr/>
        </p:nvGrpSpPr>
        <p:grpSpPr>
          <a:xfrm>
            <a:off x="372533" y="152402"/>
            <a:ext cx="11582400" cy="1600201"/>
            <a:chOff x="0" y="0"/>
            <a:chExt cx="8686800" cy="1600200"/>
          </a:xfrm>
        </p:grpSpPr>
        <p:sp>
          <p:nvSpPr>
            <p:cNvPr id="283" name="Shape 283"/>
            <p:cNvSpPr/>
            <p:nvPr/>
          </p:nvSpPr>
          <p:spPr>
            <a:xfrm flipH="1" flipV="1">
              <a:off x="177799" y="1600199"/>
              <a:ext cx="8305801" cy="2"/>
            </a:xfrm>
            <a:prstGeom prst="line">
              <a:avLst/>
            </a:prstGeom>
            <a:noFill/>
            <a:ln w="12700" cap="flat">
              <a:solidFill>
                <a:srgbClr val="000000"/>
              </a:solidFill>
              <a:prstDash val="solid"/>
              <a:round/>
            </a:ln>
            <a:effectLst/>
          </p:spPr>
          <p:txBody>
            <a:bodyPr wrap="square" lIns="45719" tIns="45719" rIns="45719" bIns="45719" numCol="1" anchor="t">
              <a:noAutofit/>
            </a:bodyPr>
            <a:lstStyle/>
            <a:p>
              <a:pPr defTabSz="609585">
                <a:defRPr sz="1200">
                  <a:latin typeface="+mj-lt"/>
                  <a:ea typeface="+mj-ea"/>
                  <a:cs typeface="+mj-cs"/>
                  <a:sym typeface="Helvetica"/>
                </a:defRPr>
              </a:pPr>
              <a:endParaRPr sz="1600"/>
            </a:p>
          </p:txBody>
        </p:sp>
        <p:sp>
          <p:nvSpPr>
            <p:cNvPr id="284" name="Shape 284"/>
            <p:cNvSpPr/>
            <p:nvPr/>
          </p:nvSpPr>
          <p:spPr>
            <a:xfrm>
              <a:off x="8458200" y="0"/>
              <a:ext cx="228600" cy="2286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285" name="Shape 285"/>
            <p:cNvSpPr/>
            <p:nvPr/>
          </p:nvSpPr>
          <p:spPr>
            <a:xfrm>
              <a:off x="0" y="0"/>
              <a:ext cx="8455025" cy="228600"/>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286" name="Shape 286"/>
            <p:cNvSpPr/>
            <p:nvPr/>
          </p:nvSpPr>
          <p:spPr>
            <a:xfrm>
              <a:off x="0" y="228600"/>
              <a:ext cx="8455025" cy="1397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287" name="Shape 287"/>
            <p:cNvSpPr/>
            <p:nvPr/>
          </p:nvSpPr>
          <p:spPr>
            <a:xfrm>
              <a:off x="8458200" y="230187"/>
              <a:ext cx="228600" cy="136526"/>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grpSp>
      <p:sp>
        <p:nvSpPr>
          <p:cNvPr id="289" name="Shape 289"/>
          <p:cNvSpPr>
            <a:spLocks noGrp="1"/>
          </p:cNvSpPr>
          <p:nvPr>
            <p:ph type="body" sz="quarter" idx="1"/>
          </p:nvPr>
        </p:nvSpPr>
        <p:spPr>
          <a:xfrm>
            <a:off x="609600" y="1479617"/>
            <a:ext cx="5386917" cy="695259"/>
          </a:xfrm>
          <a:prstGeom prst="rect">
            <a:avLst/>
          </a:prstGeom>
        </p:spPr>
        <p:txBody>
          <a:bodyPr anchor="b"/>
          <a:lstStyle>
            <a:lvl1pPr marL="0" indent="0">
              <a:spcBef>
                <a:spcPts val="667"/>
              </a:spcBef>
              <a:buClrTx/>
              <a:buSzTx/>
              <a:buFontTx/>
              <a:buNone/>
              <a:defRPr sz="3200" b="1">
                <a:latin typeface="Times New Roman"/>
                <a:ea typeface="Times New Roman"/>
                <a:cs typeface="Times New Roman"/>
                <a:sym typeface="Times New Roman"/>
              </a:defRPr>
            </a:lvl1pPr>
            <a:lvl2pPr marL="0" indent="609585">
              <a:spcBef>
                <a:spcPts val="667"/>
              </a:spcBef>
              <a:buClrTx/>
              <a:buSzTx/>
              <a:buFontTx/>
              <a:buNone/>
              <a:defRPr sz="3200" b="1">
                <a:latin typeface="Times New Roman"/>
                <a:ea typeface="Times New Roman"/>
                <a:cs typeface="Times New Roman"/>
                <a:sym typeface="Times New Roman"/>
              </a:defRPr>
            </a:lvl2pPr>
            <a:lvl3pPr marL="0" indent="1219170">
              <a:spcBef>
                <a:spcPts val="667"/>
              </a:spcBef>
              <a:buClrTx/>
              <a:buSzTx/>
              <a:buFontTx/>
              <a:buNone/>
              <a:defRPr sz="3200" b="1">
                <a:latin typeface="Times New Roman"/>
                <a:ea typeface="Times New Roman"/>
                <a:cs typeface="Times New Roman"/>
                <a:sym typeface="Times New Roman"/>
              </a:defRPr>
            </a:lvl3pPr>
            <a:lvl4pPr marL="0" indent="1828754">
              <a:spcBef>
                <a:spcPts val="667"/>
              </a:spcBef>
              <a:buClrTx/>
              <a:buSzTx/>
              <a:buFontTx/>
              <a:buNone/>
              <a:defRPr sz="3200" b="1">
                <a:latin typeface="Times New Roman"/>
                <a:ea typeface="Times New Roman"/>
                <a:cs typeface="Times New Roman"/>
                <a:sym typeface="Times New Roman"/>
              </a:defRPr>
            </a:lvl4pPr>
            <a:lvl5pPr marL="0" indent="2438339">
              <a:spcBef>
                <a:spcPts val="667"/>
              </a:spcBef>
              <a:buClrTx/>
              <a:buSzTx/>
              <a:buFontTx/>
              <a:buNone/>
              <a:defRPr sz="3200" b="1">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90" name="Shape 29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83974291"/>
      </p:ext>
    </p:extLst>
  </p:cSld>
  <p:clrMapOvr>
    <a:masterClrMapping/>
  </p:clrMapOvr>
  <p:transition spd="slow" advClick="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reserve="1">
  <p:cSld name="2_Title Only">
    <p:spTree>
      <p:nvGrpSpPr>
        <p:cNvPr id="1" name=""/>
        <p:cNvGrpSpPr/>
        <p:nvPr/>
      </p:nvGrpSpPr>
      <p:grpSpPr>
        <a:xfrm>
          <a:off x="0" y="0"/>
          <a:ext cx="0" cy="0"/>
          <a:chOff x="0" y="0"/>
          <a:chExt cx="0" cy="0"/>
        </a:xfrm>
      </p:grpSpPr>
      <p:grpSp>
        <p:nvGrpSpPr>
          <p:cNvPr id="302" name="Group 302"/>
          <p:cNvGrpSpPr/>
          <p:nvPr/>
        </p:nvGrpSpPr>
        <p:grpSpPr>
          <a:xfrm>
            <a:off x="372533" y="152402"/>
            <a:ext cx="11582400" cy="1600201"/>
            <a:chOff x="0" y="0"/>
            <a:chExt cx="8686800" cy="1600200"/>
          </a:xfrm>
        </p:grpSpPr>
        <p:sp>
          <p:nvSpPr>
            <p:cNvPr id="297" name="Shape 297"/>
            <p:cNvSpPr/>
            <p:nvPr/>
          </p:nvSpPr>
          <p:spPr>
            <a:xfrm flipH="1" flipV="1">
              <a:off x="177799" y="1600199"/>
              <a:ext cx="8305801" cy="2"/>
            </a:xfrm>
            <a:prstGeom prst="line">
              <a:avLst/>
            </a:prstGeom>
            <a:noFill/>
            <a:ln w="12700" cap="flat">
              <a:solidFill>
                <a:srgbClr val="000000"/>
              </a:solidFill>
              <a:prstDash val="solid"/>
              <a:round/>
            </a:ln>
            <a:effectLst/>
          </p:spPr>
          <p:txBody>
            <a:bodyPr wrap="square" lIns="45719" tIns="45719" rIns="45719" bIns="45719" numCol="1" anchor="t">
              <a:noAutofit/>
            </a:bodyPr>
            <a:lstStyle/>
            <a:p>
              <a:pPr defTabSz="609585">
                <a:defRPr sz="1200">
                  <a:latin typeface="+mj-lt"/>
                  <a:ea typeface="+mj-ea"/>
                  <a:cs typeface="+mj-cs"/>
                  <a:sym typeface="Helvetica"/>
                </a:defRPr>
              </a:pPr>
              <a:endParaRPr sz="1600"/>
            </a:p>
          </p:txBody>
        </p:sp>
        <p:sp>
          <p:nvSpPr>
            <p:cNvPr id="298" name="Shape 298"/>
            <p:cNvSpPr/>
            <p:nvPr/>
          </p:nvSpPr>
          <p:spPr>
            <a:xfrm>
              <a:off x="8458200" y="0"/>
              <a:ext cx="228600" cy="2286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299" name="Shape 299"/>
            <p:cNvSpPr/>
            <p:nvPr/>
          </p:nvSpPr>
          <p:spPr>
            <a:xfrm>
              <a:off x="0" y="0"/>
              <a:ext cx="8455025" cy="228600"/>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300" name="Shape 300"/>
            <p:cNvSpPr/>
            <p:nvPr/>
          </p:nvSpPr>
          <p:spPr>
            <a:xfrm>
              <a:off x="0" y="228600"/>
              <a:ext cx="8455025" cy="1397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301" name="Shape 301"/>
            <p:cNvSpPr/>
            <p:nvPr/>
          </p:nvSpPr>
          <p:spPr>
            <a:xfrm>
              <a:off x="8458200" y="230187"/>
              <a:ext cx="228600" cy="136526"/>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grpSp>
      <p:sp>
        <p:nvSpPr>
          <p:cNvPr id="303" name="Shape 30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75683699"/>
      </p:ext>
    </p:extLst>
  </p:cSld>
  <p:clrMapOvr>
    <a:masterClrMapping/>
  </p:clrMapOvr>
  <p:transition spd="slow" advClick="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reserve="1">
  <p:cSld name="2_Blank">
    <p:spTree>
      <p:nvGrpSpPr>
        <p:cNvPr id="1" name=""/>
        <p:cNvGrpSpPr/>
        <p:nvPr/>
      </p:nvGrpSpPr>
      <p:grpSpPr>
        <a:xfrm>
          <a:off x="0" y="0"/>
          <a:ext cx="0" cy="0"/>
          <a:chOff x="0" y="0"/>
          <a:chExt cx="0" cy="0"/>
        </a:xfrm>
      </p:grpSpPr>
      <p:grpSp>
        <p:nvGrpSpPr>
          <p:cNvPr id="315" name="Group 315"/>
          <p:cNvGrpSpPr/>
          <p:nvPr/>
        </p:nvGrpSpPr>
        <p:grpSpPr>
          <a:xfrm>
            <a:off x="372533" y="152402"/>
            <a:ext cx="11582400" cy="1600201"/>
            <a:chOff x="0" y="0"/>
            <a:chExt cx="8686800" cy="1600200"/>
          </a:xfrm>
        </p:grpSpPr>
        <p:sp>
          <p:nvSpPr>
            <p:cNvPr id="310" name="Shape 310"/>
            <p:cNvSpPr/>
            <p:nvPr/>
          </p:nvSpPr>
          <p:spPr>
            <a:xfrm flipH="1" flipV="1">
              <a:off x="177799" y="1600199"/>
              <a:ext cx="8305801" cy="2"/>
            </a:xfrm>
            <a:prstGeom prst="line">
              <a:avLst/>
            </a:prstGeom>
            <a:noFill/>
            <a:ln w="12700" cap="flat">
              <a:solidFill>
                <a:srgbClr val="000000"/>
              </a:solidFill>
              <a:prstDash val="solid"/>
              <a:round/>
            </a:ln>
            <a:effectLst/>
          </p:spPr>
          <p:txBody>
            <a:bodyPr wrap="square" lIns="45719" tIns="45719" rIns="45719" bIns="45719" numCol="1" anchor="t">
              <a:noAutofit/>
            </a:bodyPr>
            <a:lstStyle/>
            <a:p>
              <a:pPr defTabSz="609585">
                <a:defRPr sz="1200">
                  <a:latin typeface="+mj-lt"/>
                  <a:ea typeface="+mj-ea"/>
                  <a:cs typeface="+mj-cs"/>
                  <a:sym typeface="Helvetica"/>
                </a:defRPr>
              </a:pPr>
              <a:endParaRPr sz="1600"/>
            </a:p>
          </p:txBody>
        </p:sp>
        <p:sp>
          <p:nvSpPr>
            <p:cNvPr id="311" name="Shape 311"/>
            <p:cNvSpPr/>
            <p:nvPr/>
          </p:nvSpPr>
          <p:spPr>
            <a:xfrm>
              <a:off x="8458200" y="0"/>
              <a:ext cx="228600" cy="2286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312" name="Shape 312"/>
            <p:cNvSpPr/>
            <p:nvPr/>
          </p:nvSpPr>
          <p:spPr>
            <a:xfrm>
              <a:off x="0" y="0"/>
              <a:ext cx="8455025" cy="228600"/>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313" name="Shape 313"/>
            <p:cNvSpPr/>
            <p:nvPr/>
          </p:nvSpPr>
          <p:spPr>
            <a:xfrm>
              <a:off x="0" y="228600"/>
              <a:ext cx="8455025" cy="1397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314" name="Shape 314"/>
            <p:cNvSpPr/>
            <p:nvPr/>
          </p:nvSpPr>
          <p:spPr>
            <a:xfrm>
              <a:off x="8458200" y="230187"/>
              <a:ext cx="228600" cy="136526"/>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grpSp>
      <p:sp>
        <p:nvSpPr>
          <p:cNvPr id="316" name="Shape 31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59956893"/>
      </p:ext>
    </p:extLst>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19213"/>
            <a:ext cx="10515600" cy="1157287"/>
          </a:xfrm>
          <a:prstGeom prst="rect">
            <a:avLst/>
          </a:prstGeom>
        </p:spPr>
        <p:txBody>
          <a:bodyPr anchor="b"/>
          <a:lstStyle>
            <a:lvl1pPr>
              <a:defRPr sz="60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2762250"/>
            <a:ext cx="10515600" cy="3327401"/>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20BCD72-8EE7-4ED8-845E-BBFF2ADC949F}" type="slidenum">
              <a:rPr lang="en-US" smtClean="0"/>
              <a:t>‹#›</a:t>
            </a:fld>
            <a:endParaRPr lang="en-US"/>
          </a:p>
        </p:txBody>
      </p:sp>
    </p:spTree>
    <p:extLst>
      <p:ext uri="{BB962C8B-B14F-4D97-AF65-F5344CB8AC3E}">
        <p14:creationId xmlns:p14="http://schemas.microsoft.com/office/powerpoint/2010/main" val="6764047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reserve="1">
  <p:cSld name="2_Content with Caption">
    <p:spTree>
      <p:nvGrpSpPr>
        <p:cNvPr id="1" name=""/>
        <p:cNvGrpSpPr/>
        <p:nvPr/>
      </p:nvGrpSpPr>
      <p:grpSpPr>
        <a:xfrm>
          <a:off x="0" y="0"/>
          <a:ext cx="0" cy="0"/>
          <a:chOff x="0" y="0"/>
          <a:chExt cx="0" cy="0"/>
        </a:xfrm>
      </p:grpSpPr>
      <p:grpSp>
        <p:nvGrpSpPr>
          <p:cNvPr id="328" name="Group 328"/>
          <p:cNvGrpSpPr/>
          <p:nvPr/>
        </p:nvGrpSpPr>
        <p:grpSpPr>
          <a:xfrm>
            <a:off x="372533" y="152402"/>
            <a:ext cx="11582400" cy="1600201"/>
            <a:chOff x="0" y="0"/>
            <a:chExt cx="8686800" cy="1600200"/>
          </a:xfrm>
        </p:grpSpPr>
        <p:sp>
          <p:nvSpPr>
            <p:cNvPr id="323" name="Shape 323"/>
            <p:cNvSpPr/>
            <p:nvPr/>
          </p:nvSpPr>
          <p:spPr>
            <a:xfrm flipH="1" flipV="1">
              <a:off x="177799" y="1600199"/>
              <a:ext cx="8305801" cy="2"/>
            </a:xfrm>
            <a:prstGeom prst="line">
              <a:avLst/>
            </a:prstGeom>
            <a:noFill/>
            <a:ln w="12700" cap="flat">
              <a:solidFill>
                <a:srgbClr val="000000"/>
              </a:solidFill>
              <a:prstDash val="solid"/>
              <a:round/>
            </a:ln>
            <a:effectLst/>
          </p:spPr>
          <p:txBody>
            <a:bodyPr wrap="square" lIns="45719" tIns="45719" rIns="45719" bIns="45719" numCol="1" anchor="t">
              <a:noAutofit/>
            </a:bodyPr>
            <a:lstStyle/>
            <a:p>
              <a:pPr defTabSz="609585">
                <a:defRPr sz="1200">
                  <a:latin typeface="+mj-lt"/>
                  <a:ea typeface="+mj-ea"/>
                  <a:cs typeface="+mj-cs"/>
                  <a:sym typeface="Helvetica"/>
                </a:defRPr>
              </a:pPr>
              <a:endParaRPr sz="1600"/>
            </a:p>
          </p:txBody>
        </p:sp>
        <p:sp>
          <p:nvSpPr>
            <p:cNvPr id="324" name="Shape 324"/>
            <p:cNvSpPr/>
            <p:nvPr/>
          </p:nvSpPr>
          <p:spPr>
            <a:xfrm>
              <a:off x="8458200" y="0"/>
              <a:ext cx="228600" cy="2286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325" name="Shape 325"/>
            <p:cNvSpPr/>
            <p:nvPr/>
          </p:nvSpPr>
          <p:spPr>
            <a:xfrm>
              <a:off x="0" y="0"/>
              <a:ext cx="8455025" cy="228600"/>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326" name="Shape 326"/>
            <p:cNvSpPr/>
            <p:nvPr/>
          </p:nvSpPr>
          <p:spPr>
            <a:xfrm>
              <a:off x="0" y="228600"/>
              <a:ext cx="8455025" cy="1397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327" name="Shape 327"/>
            <p:cNvSpPr/>
            <p:nvPr/>
          </p:nvSpPr>
          <p:spPr>
            <a:xfrm>
              <a:off x="8458200" y="230187"/>
              <a:ext cx="228600" cy="136526"/>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grpSp>
      <p:sp>
        <p:nvSpPr>
          <p:cNvPr id="329" name="Shape 32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76719190"/>
      </p:ext>
    </p:extLst>
  </p:cSld>
  <p:clrMapOvr>
    <a:masterClrMapping/>
  </p:clrMapOvr>
  <p:transition spd="slow" advClick="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reserve="1">
  <p:cSld name="1_Picture with Caption">
    <p:spTree>
      <p:nvGrpSpPr>
        <p:cNvPr id="1" name=""/>
        <p:cNvGrpSpPr/>
        <p:nvPr/>
      </p:nvGrpSpPr>
      <p:grpSpPr>
        <a:xfrm>
          <a:off x="0" y="0"/>
          <a:ext cx="0" cy="0"/>
          <a:chOff x="0" y="0"/>
          <a:chExt cx="0" cy="0"/>
        </a:xfrm>
      </p:grpSpPr>
      <p:grpSp>
        <p:nvGrpSpPr>
          <p:cNvPr id="341" name="Group 341"/>
          <p:cNvGrpSpPr/>
          <p:nvPr/>
        </p:nvGrpSpPr>
        <p:grpSpPr>
          <a:xfrm>
            <a:off x="372533" y="152402"/>
            <a:ext cx="11582400" cy="1600201"/>
            <a:chOff x="0" y="0"/>
            <a:chExt cx="8686800" cy="1600200"/>
          </a:xfrm>
        </p:grpSpPr>
        <p:sp>
          <p:nvSpPr>
            <p:cNvPr id="336" name="Shape 336"/>
            <p:cNvSpPr/>
            <p:nvPr/>
          </p:nvSpPr>
          <p:spPr>
            <a:xfrm flipH="1" flipV="1">
              <a:off x="177799" y="1600199"/>
              <a:ext cx="8305801" cy="2"/>
            </a:xfrm>
            <a:prstGeom prst="line">
              <a:avLst/>
            </a:prstGeom>
            <a:noFill/>
            <a:ln w="12700" cap="flat">
              <a:solidFill>
                <a:srgbClr val="000000"/>
              </a:solidFill>
              <a:prstDash val="solid"/>
              <a:round/>
            </a:ln>
            <a:effectLst/>
          </p:spPr>
          <p:txBody>
            <a:bodyPr wrap="square" lIns="45719" tIns="45719" rIns="45719" bIns="45719" numCol="1" anchor="t">
              <a:noAutofit/>
            </a:bodyPr>
            <a:lstStyle/>
            <a:p>
              <a:pPr defTabSz="609585">
                <a:defRPr sz="1200">
                  <a:latin typeface="+mj-lt"/>
                  <a:ea typeface="+mj-ea"/>
                  <a:cs typeface="+mj-cs"/>
                  <a:sym typeface="Helvetica"/>
                </a:defRPr>
              </a:pPr>
              <a:endParaRPr sz="1600"/>
            </a:p>
          </p:txBody>
        </p:sp>
        <p:sp>
          <p:nvSpPr>
            <p:cNvPr id="337" name="Shape 337"/>
            <p:cNvSpPr/>
            <p:nvPr/>
          </p:nvSpPr>
          <p:spPr>
            <a:xfrm>
              <a:off x="8458200" y="0"/>
              <a:ext cx="228600" cy="2286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338" name="Shape 338"/>
            <p:cNvSpPr/>
            <p:nvPr/>
          </p:nvSpPr>
          <p:spPr>
            <a:xfrm>
              <a:off x="0" y="0"/>
              <a:ext cx="8455025" cy="228600"/>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339" name="Shape 339"/>
            <p:cNvSpPr/>
            <p:nvPr/>
          </p:nvSpPr>
          <p:spPr>
            <a:xfrm>
              <a:off x="0" y="228600"/>
              <a:ext cx="8455025" cy="1397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340" name="Shape 340"/>
            <p:cNvSpPr/>
            <p:nvPr/>
          </p:nvSpPr>
          <p:spPr>
            <a:xfrm>
              <a:off x="8458200" y="230187"/>
              <a:ext cx="228600" cy="136526"/>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grpSp>
      <p:sp>
        <p:nvSpPr>
          <p:cNvPr id="342" name="Shape 34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29555594"/>
      </p:ext>
    </p:extLst>
  </p:cSld>
  <p:clrMapOvr>
    <a:masterClrMapping/>
  </p:clrMapOvr>
  <p:transition spd="slow" advClick="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reserve="1">
  <p:cSld name="2_Title and Vertical Text">
    <p:spTree>
      <p:nvGrpSpPr>
        <p:cNvPr id="1" name=""/>
        <p:cNvGrpSpPr/>
        <p:nvPr/>
      </p:nvGrpSpPr>
      <p:grpSpPr>
        <a:xfrm>
          <a:off x="0" y="0"/>
          <a:ext cx="0" cy="0"/>
          <a:chOff x="0" y="0"/>
          <a:chExt cx="0" cy="0"/>
        </a:xfrm>
      </p:grpSpPr>
      <p:grpSp>
        <p:nvGrpSpPr>
          <p:cNvPr id="354" name="Group 354"/>
          <p:cNvGrpSpPr/>
          <p:nvPr/>
        </p:nvGrpSpPr>
        <p:grpSpPr>
          <a:xfrm>
            <a:off x="372533" y="152402"/>
            <a:ext cx="11582400" cy="1600201"/>
            <a:chOff x="0" y="0"/>
            <a:chExt cx="8686800" cy="1600200"/>
          </a:xfrm>
        </p:grpSpPr>
        <p:sp>
          <p:nvSpPr>
            <p:cNvPr id="349" name="Shape 349"/>
            <p:cNvSpPr/>
            <p:nvPr/>
          </p:nvSpPr>
          <p:spPr>
            <a:xfrm flipH="1" flipV="1">
              <a:off x="177799" y="1600199"/>
              <a:ext cx="8305801" cy="2"/>
            </a:xfrm>
            <a:prstGeom prst="line">
              <a:avLst/>
            </a:prstGeom>
            <a:noFill/>
            <a:ln w="12700" cap="flat">
              <a:solidFill>
                <a:srgbClr val="000000"/>
              </a:solidFill>
              <a:prstDash val="solid"/>
              <a:round/>
            </a:ln>
            <a:effectLst/>
          </p:spPr>
          <p:txBody>
            <a:bodyPr wrap="square" lIns="45719" tIns="45719" rIns="45719" bIns="45719" numCol="1" anchor="t">
              <a:noAutofit/>
            </a:bodyPr>
            <a:lstStyle/>
            <a:p>
              <a:pPr defTabSz="609585">
                <a:defRPr sz="1200">
                  <a:latin typeface="+mj-lt"/>
                  <a:ea typeface="+mj-ea"/>
                  <a:cs typeface="+mj-cs"/>
                  <a:sym typeface="Helvetica"/>
                </a:defRPr>
              </a:pPr>
              <a:endParaRPr sz="1600"/>
            </a:p>
          </p:txBody>
        </p:sp>
        <p:sp>
          <p:nvSpPr>
            <p:cNvPr id="350" name="Shape 350"/>
            <p:cNvSpPr/>
            <p:nvPr/>
          </p:nvSpPr>
          <p:spPr>
            <a:xfrm>
              <a:off x="8458200" y="0"/>
              <a:ext cx="228600" cy="2286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351" name="Shape 351"/>
            <p:cNvSpPr/>
            <p:nvPr/>
          </p:nvSpPr>
          <p:spPr>
            <a:xfrm>
              <a:off x="0" y="0"/>
              <a:ext cx="8455025" cy="228600"/>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352" name="Shape 352"/>
            <p:cNvSpPr/>
            <p:nvPr/>
          </p:nvSpPr>
          <p:spPr>
            <a:xfrm>
              <a:off x="0" y="228600"/>
              <a:ext cx="8455025" cy="1397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353" name="Shape 353"/>
            <p:cNvSpPr/>
            <p:nvPr/>
          </p:nvSpPr>
          <p:spPr>
            <a:xfrm>
              <a:off x="8458200" y="230187"/>
              <a:ext cx="228600" cy="136526"/>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grpSp>
      <p:sp>
        <p:nvSpPr>
          <p:cNvPr id="355" name="Shape 35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36820714"/>
      </p:ext>
    </p:extLst>
  </p:cSld>
  <p:clrMapOvr>
    <a:masterClrMapping/>
  </p:clrMapOvr>
  <p:transition spd="slow" advClick="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reserve="1">
  <p:cSld name="2_Vertical Title and Text">
    <p:spTree>
      <p:nvGrpSpPr>
        <p:cNvPr id="1" name=""/>
        <p:cNvGrpSpPr/>
        <p:nvPr/>
      </p:nvGrpSpPr>
      <p:grpSpPr>
        <a:xfrm>
          <a:off x="0" y="0"/>
          <a:ext cx="0" cy="0"/>
          <a:chOff x="0" y="0"/>
          <a:chExt cx="0" cy="0"/>
        </a:xfrm>
      </p:grpSpPr>
      <p:grpSp>
        <p:nvGrpSpPr>
          <p:cNvPr id="367" name="Group 367"/>
          <p:cNvGrpSpPr/>
          <p:nvPr/>
        </p:nvGrpSpPr>
        <p:grpSpPr>
          <a:xfrm>
            <a:off x="372533" y="152402"/>
            <a:ext cx="11582400" cy="1600201"/>
            <a:chOff x="0" y="0"/>
            <a:chExt cx="8686800" cy="1600200"/>
          </a:xfrm>
        </p:grpSpPr>
        <p:sp>
          <p:nvSpPr>
            <p:cNvPr id="362" name="Shape 362"/>
            <p:cNvSpPr/>
            <p:nvPr/>
          </p:nvSpPr>
          <p:spPr>
            <a:xfrm flipH="1" flipV="1">
              <a:off x="177799" y="1600199"/>
              <a:ext cx="8305801" cy="2"/>
            </a:xfrm>
            <a:prstGeom prst="line">
              <a:avLst/>
            </a:prstGeom>
            <a:noFill/>
            <a:ln w="12700" cap="flat">
              <a:solidFill>
                <a:srgbClr val="000000"/>
              </a:solidFill>
              <a:prstDash val="solid"/>
              <a:round/>
            </a:ln>
            <a:effectLst/>
          </p:spPr>
          <p:txBody>
            <a:bodyPr wrap="square" lIns="45719" tIns="45719" rIns="45719" bIns="45719" numCol="1" anchor="t">
              <a:noAutofit/>
            </a:bodyPr>
            <a:lstStyle/>
            <a:p>
              <a:pPr defTabSz="609585">
                <a:defRPr sz="1200">
                  <a:latin typeface="+mj-lt"/>
                  <a:ea typeface="+mj-ea"/>
                  <a:cs typeface="+mj-cs"/>
                  <a:sym typeface="Helvetica"/>
                </a:defRPr>
              </a:pPr>
              <a:endParaRPr sz="1600"/>
            </a:p>
          </p:txBody>
        </p:sp>
        <p:sp>
          <p:nvSpPr>
            <p:cNvPr id="363" name="Shape 363"/>
            <p:cNvSpPr/>
            <p:nvPr/>
          </p:nvSpPr>
          <p:spPr>
            <a:xfrm>
              <a:off x="8458200" y="0"/>
              <a:ext cx="228600" cy="2286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364" name="Shape 364"/>
            <p:cNvSpPr/>
            <p:nvPr/>
          </p:nvSpPr>
          <p:spPr>
            <a:xfrm>
              <a:off x="0" y="0"/>
              <a:ext cx="8455025" cy="228600"/>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365" name="Shape 365"/>
            <p:cNvSpPr/>
            <p:nvPr/>
          </p:nvSpPr>
          <p:spPr>
            <a:xfrm>
              <a:off x="0" y="228600"/>
              <a:ext cx="8455025" cy="1397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366" name="Shape 366"/>
            <p:cNvSpPr/>
            <p:nvPr/>
          </p:nvSpPr>
          <p:spPr>
            <a:xfrm>
              <a:off x="8458200" y="230187"/>
              <a:ext cx="228600" cy="136526"/>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grpSp>
      <p:sp>
        <p:nvSpPr>
          <p:cNvPr id="368" name="Shape 36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08769797"/>
      </p:ext>
    </p:extLst>
  </p:cSld>
  <p:clrMapOvr>
    <a:masterClrMapping/>
  </p:clrMapOvr>
  <p:transition spd="slow" advClick="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reserve="1">
  <p:cSld name="1_Title Slide">
    <p:spTree>
      <p:nvGrpSpPr>
        <p:cNvPr id="1" name=""/>
        <p:cNvGrpSpPr/>
        <p:nvPr/>
      </p:nvGrpSpPr>
      <p:grpSpPr>
        <a:xfrm>
          <a:off x="0" y="0"/>
          <a:ext cx="0" cy="0"/>
          <a:chOff x="0" y="0"/>
          <a:chExt cx="0" cy="0"/>
        </a:xfrm>
      </p:grpSpPr>
      <p:pic>
        <p:nvPicPr>
          <p:cNvPr id="377"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378"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379" name="Shape 379"/>
          <p:cNvSpPr/>
          <p:nvPr/>
        </p:nvSpPr>
        <p:spPr>
          <a:xfrm>
            <a:off x="0" y="1524002"/>
            <a:ext cx="12192000" cy="4594225"/>
          </a:xfrm>
          <a:prstGeom prst="rect">
            <a:avLst/>
          </a:prstGeom>
          <a:solidFill>
            <a:srgbClr val="BBB8A3"/>
          </a:solidFill>
          <a:ln w="12700">
            <a:miter lim="400000"/>
          </a:ln>
        </p:spPr>
        <p:txBody>
          <a:bodyPr lIns="60959" rIns="60959" anchor="ctr"/>
          <a:lstStyle/>
          <a:p>
            <a:pPr algn="ctr">
              <a:defRPr>
                <a:solidFill>
                  <a:schemeClr val="accent3">
                    <a:lumOff val="44000"/>
                  </a:schemeClr>
                </a:solidFill>
              </a:defRPr>
            </a:pPr>
            <a:endParaRPr sz="3200"/>
          </a:p>
        </p:txBody>
      </p:sp>
      <p:sp>
        <p:nvSpPr>
          <p:cNvPr id="380" name="Shape 380"/>
          <p:cNvSpPr/>
          <p:nvPr/>
        </p:nvSpPr>
        <p:spPr>
          <a:xfrm>
            <a:off x="0" y="1524000"/>
            <a:ext cx="12192000" cy="0"/>
          </a:xfrm>
          <a:prstGeom prst="line">
            <a:avLst/>
          </a:prstGeom>
          <a:ln w="28575">
            <a:solidFill>
              <a:srgbClr val="661F18"/>
            </a:solidFill>
            <a:bevel/>
          </a:ln>
        </p:spPr>
        <p:txBody>
          <a:bodyPr lIns="60959" rIns="60959"/>
          <a:lstStyle/>
          <a:p>
            <a:pPr defTabSz="609585">
              <a:defRPr sz="1200">
                <a:latin typeface="+mj-lt"/>
                <a:ea typeface="+mj-ea"/>
                <a:cs typeface="+mj-cs"/>
                <a:sym typeface="Helvetica"/>
              </a:defRPr>
            </a:pPr>
            <a:endParaRPr sz="1600"/>
          </a:p>
        </p:txBody>
      </p:sp>
      <p:pic>
        <p:nvPicPr>
          <p:cNvPr id="381"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382"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383" name="Shape 383"/>
          <p:cNvSpPr>
            <a:spLocks noGrp="1"/>
          </p:cNvSpPr>
          <p:nvPr>
            <p:ph type="title"/>
          </p:nvPr>
        </p:nvSpPr>
        <p:spPr>
          <a:xfrm>
            <a:off x="914400" y="1844676"/>
            <a:ext cx="10363200" cy="2041525"/>
          </a:xfrm>
          <a:prstGeom prst="rect">
            <a:avLst/>
          </a:prstGeom>
        </p:spPr>
        <p:txBody>
          <a:bodyPr anchor="ctr"/>
          <a:lstStyle>
            <a:lvl1pPr algn="ctr">
              <a:defRPr>
                <a:solidFill>
                  <a:srgbClr val="661F18"/>
                </a:solidFill>
              </a:defRPr>
            </a:lvl1pPr>
          </a:lstStyle>
          <a:p>
            <a:r>
              <a:t>Title Text</a:t>
            </a:r>
          </a:p>
        </p:txBody>
      </p:sp>
      <p:sp>
        <p:nvSpPr>
          <p:cNvPr id="384" name="Shape 384"/>
          <p:cNvSpPr>
            <a:spLocks noGrp="1"/>
          </p:cNvSpPr>
          <p:nvPr>
            <p:ph type="body" sz="half" idx="1"/>
          </p:nvPr>
        </p:nvSpPr>
        <p:spPr>
          <a:xfrm>
            <a:off x="1828800" y="3886200"/>
            <a:ext cx="8534400" cy="2971800"/>
          </a:xfrm>
          <a:prstGeom prst="rect">
            <a:avLst/>
          </a:prstGeom>
        </p:spPr>
        <p:txBody>
          <a:bodyPr/>
          <a:lstStyle>
            <a:lvl1pPr marL="0" indent="0" algn="ctr">
              <a:buClrTx/>
              <a:buSzTx/>
              <a:buFontTx/>
              <a:buNone/>
              <a:defRPr>
                <a:solidFill>
                  <a:srgbClr val="661F18"/>
                </a:solidFill>
              </a:defRPr>
            </a:lvl1pPr>
            <a:lvl2pPr marL="0" indent="609585" algn="ctr">
              <a:buClrTx/>
              <a:buSzTx/>
              <a:buFontTx/>
              <a:buNone/>
              <a:defRPr>
                <a:solidFill>
                  <a:srgbClr val="661F18"/>
                </a:solidFill>
              </a:defRPr>
            </a:lvl2pPr>
            <a:lvl3pPr marL="0" indent="1219170" algn="ctr">
              <a:buClrTx/>
              <a:buSzTx/>
              <a:buFontTx/>
              <a:buNone/>
              <a:defRPr>
                <a:solidFill>
                  <a:srgbClr val="661F18"/>
                </a:solidFill>
              </a:defRPr>
            </a:lvl3pPr>
            <a:lvl4pPr marL="0" indent="1828754" algn="ctr">
              <a:buClrTx/>
              <a:buSzTx/>
              <a:buFontTx/>
              <a:buNone/>
              <a:defRPr>
                <a:solidFill>
                  <a:srgbClr val="661F18"/>
                </a:solidFill>
              </a:defRPr>
            </a:lvl4pPr>
            <a:lvl5pPr marL="0" indent="2438339" algn="ctr">
              <a:buClrTx/>
              <a:buSzTx/>
              <a:buFontTx/>
              <a:buNone/>
              <a:defRPr>
                <a:solidFill>
                  <a:srgbClr val="661F18"/>
                </a:solidFill>
              </a:defRPr>
            </a:lvl5pPr>
          </a:lstStyle>
          <a:p>
            <a:r>
              <a:t>Body Level One</a:t>
            </a:r>
          </a:p>
          <a:p>
            <a:pPr lvl="1"/>
            <a:r>
              <a:t>Body Level Two</a:t>
            </a:r>
          </a:p>
          <a:p>
            <a:pPr lvl="2"/>
            <a:r>
              <a:t>Body Level Three</a:t>
            </a:r>
          </a:p>
          <a:p>
            <a:pPr lvl="3"/>
            <a:r>
              <a:t>Body Level Four</a:t>
            </a:r>
          </a:p>
          <a:p>
            <a:pPr lvl="4"/>
            <a:r>
              <a:t>Body Level Five</a:t>
            </a:r>
          </a:p>
        </p:txBody>
      </p:sp>
      <p:sp>
        <p:nvSpPr>
          <p:cNvPr id="385" name="Shape 385"/>
          <p:cNvSpPr>
            <a:spLocks noGrp="1"/>
          </p:cNvSpPr>
          <p:nvPr>
            <p:ph type="sldNum" sz="quarter" idx="2"/>
          </p:nvPr>
        </p:nvSpPr>
        <p:spPr>
          <a:xfrm>
            <a:off x="8737600" y="6356353"/>
            <a:ext cx="2844800" cy="29745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33644628"/>
      </p:ext>
    </p:extLst>
  </p:cSld>
  <p:clrMapOvr>
    <a:masterClrMapping/>
  </p:clrMapOvr>
  <p:transition spd="slow" advClick="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reserve="1">
  <p:cSld name="3_Title and Content">
    <p:spTree>
      <p:nvGrpSpPr>
        <p:cNvPr id="1" name=""/>
        <p:cNvGrpSpPr/>
        <p:nvPr/>
      </p:nvGrpSpPr>
      <p:grpSpPr>
        <a:xfrm>
          <a:off x="0" y="0"/>
          <a:ext cx="0" cy="0"/>
          <a:chOff x="0" y="0"/>
          <a:chExt cx="0" cy="0"/>
        </a:xfrm>
      </p:grpSpPr>
      <p:pic>
        <p:nvPicPr>
          <p:cNvPr id="392"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393"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394" name="Shape 394"/>
          <p:cNvSpPr/>
          <p:nvPr/>
        </p:nvSpPr>
        <p:spPr>
          <a:xfrm>
            <a:off x="0" y="1524002"/>
            <a:ext cx="12192000" cy="4594225"/>
          </a:xfrm>
          <a:prstGeom prst="rect">
            <a:avLst/>
          </a:prstGeom>
          <a:solidFill>
            <a:srgbClr val="BBB8A3"/>
          </a:solidFill>
          <a:ln w="12700">
            <a:miter lim="400000"/>
          </a:ln>
        </p:spPr>
        <p:txBody>
          <a:bodyPr lIns="60959" rIns="60959" anchor="ctr"/>
          <a:lstStyle/>
          <a:p>
            <a:pPr algn="ctr">
              <a:defRPr>
                <a:solidFill>
                  <a:schemeClr val="accent3">
                    <a:lumOff val="44000"/>
                  </a:schemeClr>
                </a:solidFill>
              </a:defRPr>
            </a:pPr>
            <a:endParaRPr sz="3200"/>
          </a:p>
        </p:txBody>
      </p:sp>
      <p:sp>
        <p:nvSpPr>
          <p:cNvPr id="395" name="Shape 395"/>
          <p:cNvSpPr/>
          <p:nvPr/>
        </p:nvSpPr>
        <p:spPr>
          <a:xfrm>
            <a:off x="0" y="1524000"/>
            <a:ext cx="12192000" cy="0"/>
          </a:xfrm>
          <a:prstGeom prst="line">
            <a:avLst/>
          </a:prstGeom>
          <a:ln w="28575">
            <a:solidFill>
              <a:srgbClr val="661F18"/>
            </a:solidFill>
            <a:bevel/>
          </a:ln>
        </p:spPr>
        <p:txBody>
          <a:bodyPr lIns="60959" rIns="60959"/>
          <a:lstStyle/>
          <a:p>
            <a:pPr defTabSz="609585">
              <a:defRPr sz="1200">
                <a:latin typeface="+mj-lt"/>
                <a:ea typeface="+mj-ea"/>
                <a:cs typeface="+mj-cs"/>
                <a:sym typeface="Helvetica"/>
              </a:defRPr>
            </a:pPr>
            <a:endParaRPr sz="1600"/>
          </a:p>
        </p:txBody>
      </p:sp>
      <p:pic>
        <p:nvPicPr>
          <p:cNvPr id="396"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397"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398" name="Shape 398"/>
          <p:cNvSpPr>
            <a:spLocks noGrp="1"/>
          </p:cNvSpPr>
          <p:nvPr>
            <p:ph type="title"/>
          </p:nvPr>
        </p:nvSpPr>
        <p:spPr>
          <a:xfrm>
            <a:off x="609600" y="92076"/>
            <a:ext cx="10972800" cy="1508125"/>
          </a:xfrm>
          <a:prstGeom prst="rect">
            <a:avLst/>
          </a:prstGeom>
        </p:spPr>
        <p:txBody>
          <a:bodyPr anchor="ctr"/>
          <a:lstStyle>
            <a:lvl1pPr algn="ctr">
              <a:defRPr>
                <a:solidFill>
                  <a:srgbClr val="661F18"/>
                </a:solidFill>
              </a:defRPr>
            </a:lvl1pPr>
          </a:lstStyle>
          <a:p>
            <a:r>
              <a:t>Title Text</a:t>
            </a:r>
          </a:p>
        </p:txBody>
      </p:sp>
      <p:sp>
        <p:nvSpPr>
          <p:cNvPr id="399" name="Shape 399"/>
          <p:cNvSpPr>
            <a:spLocks noGrp="1"/>
          </p:cNvSpPr>
          <p:nvPr>
            <p:ph type="body" idx="1"/>
          </p:nvPr>
        </p:nvSpPr>
        <p:spPr>
          <a:xfrm>
            <a:off x="609600" y="1600200"/>
            <a:ext cx="10972800" cy="5257800"/>
          </a:xfrm>
          <a:prstGeom prst="rect">
            <a:avLst/>
          </a:prstGeom>
        </p:spPr>
        <p:txBody>
          <a:bodyPr/>
          <a:lstStyle>
            <a:lvl1pPr marL="457189" indent="-457189">
              <a:buClrTx/>
              <a:buFont typeface="Arial"/>
              <a:buChar char="•"/>
              <a:defRPr>
                <a:solidFill>
                  <a:srgbClr val="661F18"/>
                </a:solidFill>
              </a:defRPr>
            </a:lvl1pPr>
            <a:lvl2pPr marL="1045002" indent="-435417">
              <a:buClrTx/>
              <a:buFont typeface="Arial"/>
              <a:buChar char="–"/>
              <a:defRPr>
                <a:solidFill>
                  <a:srgbClr val="661F18"/>
                </a:solidFill>
              </a:defRPr>
            </a:lvl2pPr>
            <a:lvl3pPr marL="1625559" indent="-406390">
              <a:buClrTx/>
              <a:buFont typeface="Arial"/>
              <a:buChar char="•"/>
              <a:defRPr>
                <a:solidFill>
                  <a:srgbClr val="661F18"/>
                </a:solidFill>
              </a:defRPr>
            </a:lvl3pPr>
            <a:lvl4pPr marL="2316422" indent="-487668">
              <a:buClrTx/>
              <a:buFont typeface="Arial"/>
              <a:buChar char="–"/>
              <a:defRPr>
                <a:solidFill>
                  <a:srgbClr val="661F18"/>
                </a:solidFill>
              </a:defRPr>
            </a:lvl4pPr>
            <a:lvl5pPr marL="2926007" indent="-487668">
              <a:buClrTx/>
              <a:buFont typeface="Arial"/>
              <a:buChar char="»"/>
              <a:defRPr>
                <a:solidFill>
                  <a:srgbClr val="661F18"/>
                </a:solidFill>
              </a:defRPr>
            </a:lvl5pPr>
          </a:lstStyle>
          <a:p>
            <a:r>
              <a:t>Body Level One</a:t>
            </a:r>
          </a:p>
          <a:p>
            <a:pPr lvl="1"/>
            <a:r>
              <a:t>Body Level Two</a:t>
            </a:r>
          </a:p>
          <a:p>
            <a:pPr lvl="2"/>
            <a:r>
              <a:t>Body Level Three</a:t>
            </a:r>
          </a:p>
          <a:p>
            <a:pPr lvl="3"/>
            <a:r>
              <a:t>Body Level Four</a:t>
            </a:r>
          </a:p>
          <a:p>
            <a:pPr lvl="4"/>
            <a:r>
              <a:t>Body Level Five</a:t>
            </a:r>
          </a:p>
        </p:txBody>
      </p:sp>
      <p:sp>
        <p:nvSpPr>
          <p:cNvPr id="400" name="Shape 400"/>
          <p:cNvSpPr>
            <a:spLocks noGrp="1"/>
          </p:cNvSpPr>
          <p:nvPr>
            <p:ph type="sldNum" sz="quarter" idx="2"/>
          </p:nvPr>
        </p:nvSpPr>
        <p:spPr>
          <a:xfrm>
            <a:off x="8737600" y="6356353"/>
            <a:ext cx="2844800" cy="29745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14765880"/>
      </p:ext>
    </p:extLst>
  </p:cSld>
  <p:clrMapOvr>
    <a:masterClrMapping/>
  </p:clrMapOvr>
  <p:transition spd="slow" advClick="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reserve="1">
  <p:cSld name="3_Section Header">
    <p:spTree>
      <p:nvGrpSpPr>
        <p:cNvPr id="1" name=""/>
        <p:cNvGrpSpPr/>
        <p:nvPr/>
      </p:nvGrpSpPr>
      <p:grpSpPr>
        <a:xfrm>
          <a:off x="0" y="0"/>
          <a:ext cx="0" cy="0"/>
          <a:chOff x="0" y="0"/>
          <a:chExt cx="0" cy="0"/>
        </a:xfrm>
      </p:grpSpPr>
      <p:pic>
        <p:nvPicPr>
          <p:cNvPr id="407"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408"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409" name="Shape 409"/>
          <p:cNvSpPr/>
          <p:nvPr/>
        </p:nvSpPr>
        <p:spPr>
          <a:xfrm>
            <a:off x="0" y="1524002"/>
            <a:ext cx="12192000" cy="4594225"/>
          </a:xfrm>
          <a:prstGeom prst="rect">
            <a:avLst/>
          </a:prstGeom>
          <a:solidFill>
            <a:srgbClr val="BBB8A3"/>
          </a:solidFill>
          <a:ln w="12700">
            <a:miter lim="400000"/>
          </a:ln>
        </p:spPr>
        <p:txBody>
          <a:bodyPr lIns="60959" rIns="60959" anchor="ctr"/>
          <a:lstStyle/>
          <a:p>
            <a:pPr algn="ctr">
              <a:defRPr>
                <a:solidFill>
                  <a:schemeClr val="accent3">
                    <a:lumOff val="44000"/>
                  </a:schemeClr>
                </a:solidFill>
              </a:defRPr>
            </a:pPr>
            <a:endParaRPr sz="3200"/>
          </a:p>
        </p:txBody>
      </p:sp>
      <p:sp>
        <p:nvSpPr>
          <p:cNvPr id="410" name="Shape 410"/>
          <p:cNvSpPr/>
          <p:nvPr/>
        </p:nvSpPr>
        <p:spPr>
          <a:xfrm>
            <a:off x="0" y="1524000"/>
            <a:ext cx="12192000" cy="0"/>
          </a:xfrm>
          <a:prstGeom prst="line">
            <a:avLst/>
          </a:prstGeom>
          <a:ln w="28575">
            <a:solidFill>
              <a:srgbClr val="661F18"/>
            </a:solidFill>
            <a:bevel/>
          </a:ln>
        </p:spPr>
        <p:txBody>
          <a:bodyPr lIns="60959" rIns="60959"/>
          <a:lstStyle/>
          <a:p>
            <a:pPr defTabSz="609585">
              <a:defRPr sz="1200">
                <a:latin typeface="+mj-lt"/>
                <a:ea typeface="+mj-ea"/>
                <a:cs typeface="+mj-cs"/>
                <a:sym typeface="Helvetica"/>
              </a:defRPr>
            </a:pPr>
            <a:endParaRPr sz="1600"/>
          </a:p>
        </p:txBody>
      </p:sp>
      <p:pic>
        <p:nvPicPr>
          <p:cNvPr id="411"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412"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413" name="Shape 413"/>
          <p:cNvSpPr>
            <a:spLocks noGrp="1"/>
          </p:cNvSpPr>
          <p:nvPr>
            <p:ph type="title"/>
          </p:nvPr>
        </p:nvSpPr>
        <p:spPr>
          <a:xfrm>
            <a:off x="963087" y="4406901"/>
            <a:ext cx="10363201" cy="1362075"/>
          </a:xfrm>
          <a:prstGeom prst="rect">
            <a:avLst/>
          </a:prstGeom>
        </p:spPr>
        <p:txBody>
          <a:bodyPr/>
          <a:lstStyle>
            <a:lvl1pPr>
              <a:defRPr sz="5333" b="1" cap="all">
                <a:solidFill>
                  <a:srgbClr val="661F18"/>
                </a:solidFill>
              </a:defRPr>
            </a:lvl1pPr>
          </a:lstStyle>
          <a:p>
            <a:r>
              <a:t>Title Text</a:t>
            </a:r>
          </a:p>
        </p:txBody>
      </p:sp>
      <p:sp>
        <p:nvSpPr>
          <p:cNvPr id="414" name="Shape 414"/>
          <p:cNvSpPr>
            <a:spLocks noGrp="1"/>
          </p:cNvSpPr>
          <p:nvPr>
            <p:ph type="body" sz="quarter" idx="1"/>
          </p:nvPr>
        </p:nvSpPr>
        <p:spPr>
          <a:xfrm>
            <a:off x="963087" y="2906715"/>
            <a:ext cx="10363201" cy="1500188"/>
          </a:xfrm>
          <a:prstGeom prst="rect">
            <a:avLst/>
          </a:prstGeom>
        </p:spPr>
        <p:txBody>
          <a:bodyPr anchor="b"/>
          <a:lstStyle>
            <a:lvl1pPr marL="0" indent="0">
              <a:spcBef>
                <a:spcPts val="533"/>
              </a:spcBef>
              <a:buClrTx/>
              <a:buSzTx/>
              <a:buFontTx/>
              <a:buNone/>
              <a:defRPr sz="2667">
                <a:solidFill>
                  <a:srgbClr val="661F18"/>
                </a:solidFill>
              </a:defRPr>
            </a:lvl1pPr>
            <a:lvl2pPr marL="0" indent="609585">
              <a:spcBef>
                <a:spcPts val="533"/>
              </a:spcBef>
              <a:buClrTx/>
              <a:buSzTx/>
              <a:buFontTx/>
              <a:buNone/>
              <a:defRPr sz="2667">
                <a:solidFill>
                  <a:srgbClr val="661F18"/>
                </a:solidFill>
              </a:defRPr>
            </a:lvl2pPr>
            <a:lvl3pPr marL="0" indent="1219170">
              <a:spcBef>
                <a:spcPts val="533"/>
              </a:spcBef>
              <a:buClrTx/>
              <a:buSzTx/>
              <a:buFontTx/>
              <a:buNone/>
              <a:defRPr sz="2667">
                <a:solidFill>
                  <a:srgbClr val="661F18"/>
                </a:solidFill>
              </a:defRPr>
            </a:lvl3pPr>
            <a:lvl4pPr marL="0" indent="1828754">
              <a:spcBef>
                <a:spcPts val="533"/>
              </a:spcBef>
              <a:buClrTx/>
              <a:buSzTx/>
              <a:buFontTx/>
              <a:buNone/>
              <a:defRPr sz="2667">
                <a:solidFill>
                  <a:srgbClr val="661F18"/>
                </a:solidFill>
              </a:defRPr>
            </a:lvl4pPr>
            <a:lvl5pPr marL="0" indent="2438339">
              <a:spcBef>
                <a:spcPts val="533"/>
              </a:spcBef>
              <a:buClrTx/>
              <a:buSzTx/>
              <a:buFontTx/>
              <a:buNone/>
              <a:defRPr sz="2667">
                <a:solidFill>
                  <a:srgbClr val="661F18"/>
                </a:solidFill>
              </a:defRPr>
            </a:lvl5pPr>
          </a:lstStyle>
          <a:p>
            <a:r>
              <a:t>Body Level One</a:t>
            </a:r>
          </a:p>
          <a:p>
            <a:pPr lvl="1"/>
            <a:r>
              <a:t>Body Level Two</a:t>
            </a:r>
          </a:p>
          <a:p>
            <a:pPr lvl="2"/>
            <a:r>
              <a:t>Body Level Three</a:t>
            </a:r>
          </a:p>
          <a:p>
            <a:pPr lvl="3"/>
            <a:r>
              <a:t>Body Level Four</a:t>
            </a:r>
          </a:p>
          <a:p>
            <a:pPr lvl="4"/>
            <a:r>
              <a:t>Body Level Five</a:t>
            </a:r>
          </a:p>
        </p:txBody>
      </p:sp>
      <p:sp>
        <p:nvSpPr>
          <p:cNvPr id="415" name="Shape 415"/>
          <p:cNvSpPr>
            <a:spLocks noGrp="1"/>
          </p:cNvSpPr>
          <p:nvPr>
            <p:ph type="sldNum" sz="quarter" idx="2"/>
          </p:nvPr>
        </p:nvSpPr>
        <p:spPr>
          <a:xfrm>
            <a:off x="8737600" y="6356353"/>
            <a:ext cx="2844800" cy="29745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42022934"/>
      </p:ext>
    </p:extLst>
  </p:cSld>
  <p:clrMapOvr>
    <a:masterClrMapping/>
  </p:clrMapOvr>
  <p:transition spd="slow" advClick="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reserve="1">
  <p:cSld name="3_Two Content">
    <p:spTree>
      <p:nvGrpSpPr>
        <p:cNvPr id="1" name=""/>
        <p:cNvGrpSpPr/>
        <p:nvPr/>
      </p:nvGrpSpPr>
      <p:grpSpPr>
        <a:xfrm>
          <a:off x="0" y="0"/>
          <a:ext cx="0" cy="0"/>
          <a:chOff x="0" y="0"/>
          <a:chExt cx="0" cy="0"/>
        </a:xfrm>
      </p:grpSpPr>
      <p:pic>
        <p:nvPicPr>
          <p:cNvPr id="422"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423"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424" name="Shape 424"/>
          <p:cNvSpPr/>
          <p:nvPr/>
        </p:nvSpPr>
        <p:spPr>
          <a:xfrm>
            <a:off x="0" y="1524002"/>
            <a:ext cx="12192000" cy="4594225"/>
          </a:xfrm>
          <a:prstGeom prst="rect">
            <a:avLst/>
          </a:prstGeom>
          <a:solidFill>
            <a:srgbClr val="BBB8A3"/>
          </a:solidFill>
          <a:ln w="12700">
            <a:miter lim="400000"/>
          </a:ln>
        </p:spPr>
        <p:txBody>
          <a:bodyPr lIns="60959" rIns="60959" anchor="ctr"/>
          <a:lstStyle/>
          <a:p>
            <a:pPr algn="ctr">
              <a:defRPr>
                <a:solidFill>
                  <a:schemeClr val="accent3">
                    <a:lumOff val="44000"/>
                  </a:schemeClr>
                </a:solidFill>
              </a:defRPr>
            </a:pPr>
            <a:endParaRPr sz="3200"/>
          </a:p>
        </p:txBody>
      </p:sp>
      <p:sp>
        <p:nvSpPr>
          <p:cNvPr id="425" name="Shape 425"/>
          <p:cNvSpPr/>
          <p:nvPr/>
        </p:nvSpPr>
        <p:spPr>
          <a:xfrm>
            <a:off x="0" y="1524000"/>
            <a:ext cx="12192000" cy="0"/>
          </a:xfrm>
          <a:prstGeom prst="line">
            <a:avLst/>
          </a:prstGeom>
          <a:ln w="28575">
            <a:solidFill>
              <a:srgbClr val="661F18"/>
            </a:solidFill>
            <a:bevel/>
          </a:ln>
        </p:spPr>
        <p:txBody>
          <a:bodyPr lIns="60959" rIns="60959"/>
          <a:lstStyle/>
          <a:p>
            <a:pPr defTabSz="609585">
              <a:defRPr sz="1200">
                <a:latin typeface="+mj-lt"/>
                <a:ea typeface="+mj-ea"/>
                <a:cs typeface="+mj-cs"/>
                <a:sym typeface="Helvetica"/>
              </a:defRPr>
            </a:pPr>
            <a:endParaRPr sz="1600"/>
          </a:p>
        </p:txBody>
      </p:sp>
      <p:pic>
        <p:nvPicPr>
          <p:cNvPr id="426"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427"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428" name="Shape 428"/>
          <p:cNvSpPr>
            <a:spLocks noGrp="1"/>
          </p:cNvSpPr>
          <p:nvPr>
            <p:ph type="title"/>
          </p:nvPr>
        </p:nvSpPr>
        <p:spPr>
          <a:xfrm>
            <a:off x="609600" y="92076"/>
            <a:ext cx="10972800" cy="1508125"/>
          </a:xfrm>
          <a:prstGeom prst="rect">
            <a:avLst/>
          </a:prstGeom>
        </p:spPr>
        <p:txBody>
          <a:bodyPr anchor="ctr"/>
          <a:lstStyle>
            <a:lvl1pPr algn="ctr">
              <a:defRPr>
                <a:solidFill>
                  <a:srgbClr val="661F18"/>
                </a:solidFill>
              </a:defRPr>
            </a:lvl1pPr>
          </a:lstStyle>
          <a:p>
            <a:r>
              <a:t>Title Text</a:t>
            </a:r>
          </a:p>
        </p:txBody>
      </p:sp>
      <p:sp>
        <p:nvSpPr>
          <p:cNvPr id="429" name="Shape 429"/>
          <p:cNvSpPr>
            <a:spLocks noGrp="1"/>
          </p:cNvSpPr>
          <p:nvPr>
            <p:ph type="body" sz="half" idx="1"/>
          </p:nvPr>
        </p:nvSpPr>
        <p:spPr>
          <a:xfrm>
            <a:off x="609600" y="1600200"/>
            <a:ext cx="5384800" cy="5257800"/>
          </a:xfrm>
          <a:prstGeom prst="rect">
            <a:avLst/>
          </a:prstGeom>
        </p:spPr>
        <p:txBody>
          <a:bodyPr/>
          <a:lstStyle>
            <a:lvl1pPr marL="457189" indent="-457189">
              <a:spcBef>
                <a:spcPts val="800"/>
              </a:spcBef>
              <a:buClrTx/>
              <a:buFont typeface="Arial"/>
              <a:buChar char="•"/>
              <a:defRPr sz="3733">
                <a:solidFill>
                  <a:srgbClr val="661F18"/>
                </a:solidFill>
              </a:defRPr>
            </a:lvl1pPr>
            <a:lvl2pPr marL="1054074" indent="-444489">
              <a:spcBef>
                <a:spcPts val="800"/>
              </a:spcBef>
              <a:buClrTx/>
              <a:buFont typeface="Arial"/>
              <a:buChar char="–"/>
              <a:defRPr sz="3733">
                <a:solidFill>
                  <a:srgbClr val="661F18"/>
                </a:solidFill>
              </a:defRPr>
            </a:lvl2pPr>
            <a:lvl3pPr marL="1645878" indent="-426708">
              <a:spcBef>
                <a:spcPts val="800"/>
              </a:spcBef>
              <a:buClrTx/>
              <a:buFont typeface="Arial"/>
              <a:buChar char="•"/>
              <a:defRPr sz="3733">
                <a:solidFill>
                  <a:srgbClr val="661F18"/>
                </a:solidFill>
              </a:defRPr>
            </a:lvl3pPr>
            <a:lvl4pPr marL="2302876" indent="-474121">
              <a:spcBef>
                <a:spcPts val="800"/>
              </a:spcBef>
              <a:buClrTx/>
              <a:buFont typeface="Arial"/>
              <a:buChar char="–"/>
              <a:defRPr sz="3733">
                <a:solidFill>
                  <a:srgbClr val="661F18"/>
                </a:solidFill>
              </a:defRPr>
            </a:lvl4pPr>
            <a:lvl5pPr marL="2912461" indent="-474121">
              <a:spcBef>
                <a:spcPts val="800"/>
              </a:spcBef>
              <a:buClrTx/>
              <a:buFont typeface="Arial"/>
              <a:buChar char="»"/>
              <a:defRPr sz="3733">
                <a:solidFill>
                  <a:srgbClr val="661F18"/>
                </a:solidFill>
              </a:defRPr>
            </a:lvl5pPr>
          </a:lstStyle>
          <a:p>
            <a:r>
              <a:t>Body Level One</a:t>
            </a:r>
          </a:p>
          <a:p>
            <a:pPr lvl="1"/>
            <a:r>
              <a:t>Body Level Two</a:t>
            </a:r>
          </a:p>
          <a:p>
            <a:pPr lvl="2"/>
            <a:r>
              <a:t>Body Level Three</a:t>
            </a:r>
          </a:p>
          <a:p>
            <a:pPr lvl="3"/>
            <a:r>
              <a:t>Body Level Four</a:t>
            </a:r>
          </a:p>
          <a:p>
            <a:pPr lvl="4"/>
            <a:r>
              <a:t>Body Level Five</a:t>
            </a:r>
          </a:p>
        </p:txBody>
      </p:sp>
      <p:sp>
        <p:nvSpPr>
          <p:cNvPr id="430" name="Shape 430"/>
          <p:cNvSpPr>
            <a:spLocks noGrp="1"/>
          </p:cNvSpPr>
          <p:nvPr>
            <p:ph type="sldNum" sz="quarter" idx="2"/>
          </p:nvPr>
        </p:nvSpPr>
        <p:spPr>
          <a:xfrm>
            <a:off x="8737600" y="6356353"/>
            <a:ext cx="2844800" cy="29745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71047484"/>
      </p:ext>
    </p:extLst>
  </p:cSld>
  <p:clrMapOvr>
    <a:masterClrMapping/>
  </p:clrMapOvr>
  <p:transition spd="slow" advClick="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reserve="1">
  <p:cSld name="3_Comparison">
    <p:spTree>
      <p:nvGrpSpPr>
        <p:cNvPr id="1" name=""/>
        <p:cNvGrpSpPr/>
        <p:nvPr/>
      </p:nvGrpSpPr>
      <p:grpSpPr>
        <a:xfrm>
          <a:off x="0" y="0"/>
          <a:ext cx="0" cy="0"/>
          <a:chOff x="0" y="0"/>
          <a:chExt cx="0" cy="0"/>
        </a:xfrm>
      </p:grpSpPr>
      <p:pic>
        <p:nvPicPr>
          <p:cNvPr id="437"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438"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439" name="Shape 439"/>
          <p:cNvSpPr/>
          <p:nvPr/>
        </p:nvSpPr>
        <p:spPr>
          <a:xfrm>
            <a:off x="0" y="1524002"/>
            <a:ext cx="12192000" cy="4594225"/>
          </a:xfrm>
          <a:prstGeom prst="rect">
            <a:avLst/>
          </a:prstGeom>
          <a:solidFill>
            <a:srgbClr val="BBB8A3"/>
          </a:solidFill>
          <a:ln w="12700">
            <a:miter lim="400000"/>
          </a:ln>
        </p:spPr>
        <p:txBody>
          <a:bodyPr lIns="60959" rIns="60959" anchor="ctr"/>
          <a:lstStyle/>
          <a:p>
            <a:pPr algn="ctr">
              <a:defRPr>
                <a:solidFill>
                  <a:schemeClr val="accent3">
                    <a:lumOff val="44000"/>
                  </a:schemeClr>
                </a:solidFill>
              </a:defRPr>
            </a:pPr>
            <a:endParaRPr sz="3200"/>
          </a:p>
        </p:txBody>
      </p:sp>
      <p:sp>
        <p:nvSpPr>
          <p:cNvPr id="440" name="Shape 440"/>
          <p:cNvSpPr/>
          <p:nvPr/>
        </p:nvSpPr>
        <p:spPr>
          <a:xfrm>
            <a:off x="0" y="1524000"/>
            <a:ext cx="12192000" cy="0"/>
          </a:xfrm>
          <a:prstGeom prst="line">
            <a:avLst/>
          </a:prstGeom>
          <a:ln w="28575">
            <a:solidFill>
              <a:srgbClr val="661F18"/>
            </a:solidFill>
            <a:bevel/>
          </a:ln>
        </p:spPr>
        <p:txBody>
          <a:bodyPr lIns="60959" rIns="60959"/>
          <a:lstStyle/>
          <a:p>
            <a:pPr defTabSz="609585">
              <a:defRPr sz="1200">
                <a:latin typeface="+mj-lt"/>
                <a:ea typeface="+mj-ea"/>
                <a:cs typeface="+mj-cs"/>
                <a:sym typeface="Helvetica"/>
              </a:defRPr>
            </a:pPr>
            <a:endParaRPr sz="1600"/>
          </a:p>
        </p:txBody>
      </p:sp>
      <p:pic>
        <p:nvPicPr>
          <p:cNvPr id="441"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442"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443" name="Shape 443"/>
          <p:cNvSpPr>
            <a:spLocks noGrp="1"/>
          </p:cNvSpPr>
          <p:nvPr>
            <p:ph type="title"/>
          </p:nvPr>
        </p:nvSpPr>
        <p:spPr>
          <a:xfrm>
            <a:off x="609600" y="256811"/>
            <a:ext cx="10972800" cy="1178656"/>
          </a:xfrm>
          <a:prstGeom prst="rect">
            <a:avLst/>
          </a:prstGeom>
        </p:spPr>
        <p:txBody>
          <a:bodyPr anchor="ctr"/>
          <a:lstStyle>
            <a:lvl1pPr algn="ctr">
              <a:defRPr>
                <a:solidFill>
                  <a:srgbClr val="661F18"/>
                </a:solidFill>
              </a:defRPr>
            </a:lvl1pPr>
          </a:lstStyle>
          <a:p>
            <a:r>
              <a:t>Title Text</a:t>
            </a:r>
          </a:p>
        </p:txBody>
      </p:sp>
      <p:sp>
        <p:nvSpPr>
          <p:cNvPr id="444" name="Shape 444"/>
          <p:cNvSpPr>
            <a:spLocks noGrp="1"/>
          </p:cNvSpPr>
          <p:nvPr>
            <p:ph type="body" sz="quarter" idx="1"/>
          </p:nvPr>
        </p:nvSpPr>
        <p:spPr>
          <a:xfrm>
            <a:off x="609600" y="1435465"/>
            <a:ext cx="5386917" cy="739411"/>
          </a:xfrm>
          <a:prstGeom prst="rect">
            <a:avLst/>
          </a:prstGeom>
        </p:spPr>
        <p:txBody>
          <a:bodyPr anchor="b"/>
          <a:lstStyle>
            <a:lvl1pPr marL="0" indent="0">
              <a:spcBef>
                <a:spcPts val="667"/>
              </a:spcBef>
              <a:buClrTx/>
              <a:buSzTx/>
              <a:buFontTx/>
              <a:buNone/>
              <a:defRPr sz="3200" b="1">
                <a:solidFill>
                  <a:srgbClr val="661F18"/>
                </a:solidFill>
              </a:defRPr>
            </a:lvl1pPr>
            <a:lvl2pPr marL="0" indent="609585">
              <a:spcBef>
                <a:spcPts val="667"/>
              </a:spcBef>
              <a:buClrTx/>
              <a:buSzTx/>
              <a:buFontTx/>
              <a:buNone/>
              <a:defRPr sz="3200" b="1">
                <a:solidFill>
                  <a:srgbClr val="661F18"/>
                </a:solidFill>
              </a:defRPr>
            </a:lvl2pPr>
            <a:lvl3pPr marL="0" indent="1219170">
              <a:spcBef>
                <a:spcPts val="667"/>
              </a:spcBef>
              <a:buClrTx/>
              <a:buSzTx/>
              <a:buFontTx/>
              <a:buNone/>
              <a:defRPr sz="3200" b="1">
                <a:solidFill>
                  <a:srgbClr val="661F18"/>
                </a:solidFill>
              </a:defRPr>
            </a:lvl3pPr>
            <a:lvl4pPr marL="0" indent="1828754">
              <a:spcBef>
                <a:spcPts val="667"/>
              </a:spcBef>
              <a:buClrTx/>
              <a:buSzTx/>
              <a:buFontTx/>
              <a:buNone/>
              <a:defRPr sz="3200" b="1">
                <a:solidFill>
                  <a:srgbClr val="661F18"/>
                </a:solidFill>
              </a:defRPr>
            </a:lvl4pPr>
            <a:lvl5pPr marL="0" indent="2438339">
              <a:spcBef>
                <a:spcPts val="667"/>
              </a:spcBef>
              <a:buClrTx/>
              <a:buSzTx/>
              <a:buFontTx/>
              <a:buNone/>
              <a:defRPr sz="3200" b="1">
                <a:solidFill>
                  <a:srgbClr val="661F18"/>
                </a:solidFill>
              </a:defRPr>
            </a:lvl5pPr>
          </a:lstStyle>
          <a:p>
            <a:r>
              <a:t>Body Level One</a:t>
            </a:r>
          </a:p>
          <a:p>
            <a:pPr lvl="1"/>
            <a:r>
              <a:t>Body Level Two</a:t>
            </a:r>
          </a:p>
          <a:p>
            <a:pPr lvl="2"/>
            <a:r>
              <a:t>Body Level Three</a:t>
            </a:r>
          </a:p>
          <a:p>
            <a:pPr lvl="3"/>
            <a:r>
              <a:t>Body Level Four</a:t>
            </a:r>
          </a:p>
          <a:p>
            <a:pPr lvl="4"/>
            <a:r>
              <a:t>Body Level Five</a:t>
            </a:r>
          </a:p>
        </p:txBody>
      </p:sp>
      <p:sp>
        <p:nvSpPr>
          <p:cNvPr id="445" name="Shape 445"/>
          <p:cNvSpPr>
            <a:spLocks noGrp="1"/>
          </p:cNvSpPr>
          <p:nvPr>
            <p:ph type="sldNum" sz="quarter" idx="2"/>
          </p:nvPr>
        </p:nvSpPr>
        <p:spPr>
          <a:xfrm>
            <a:off x="8737600" y="6356353"/>
            <a:ext cx="2844800" cy="29745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03908224"/>
      </p:ext>
    </p:extLst>
  </p:cSld>
  <p:clrMapOvr>
    <a:masterClrMapping/>
  </p:clrMapOvr>
  <p:transition spd="slow" advClick="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reserve="1">
  <p:cSld name="3_Title Only">
    <p:spTree>
      <p:nvGrpSpPr>
        <p:cNvPr id="1" name=""/>
        <p:cNvGrpSpPr/>
        <p:nvPr/>
      </p:nvGrpSpPr>
      <p:grpSpPr>
        <a:xfrm>
          <a:off x="0" y="0"/>
          <a:ext cx="0" cy="0"/>
          <a:chOff x="0" y="0"/>
          <a:chExt cx="0" cy="0"/>
        </a:xfrm>
      </p:grpSpPr>
      <p:pic>
        <p:nvPicPr>
          <p:cNvPr id="452"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453"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454" name="Shape 454"/>
          <p:cNvSpPr/>
          <p:nvPr/>
        </p:nvSpPr>
        <p:spPr>
          <a:xfrm>
            <a:off x="0" y="1524002"/>
            <a:ext cx="12192000" cy="4594225"/>
          </a:xfrm>
          <a:prstGeom prst="rect">
            <a:avLst/>
          </a:prstGeom>
          <a:solidFill>
            <a:srgbClr val="BBB8A3"/>
          </a:solidFill>
          <a:ln w="12700">
            <a:miter lim="400000"/>
          </a:ln>
        </p:spPr>
        <p:txBody>
          <a:bodyPr lIns="60959" rIns="60959" anchor="ctr"/>
          <a:lstStyle/>
          <a:p>
            <a:pPr algn="ctr">
              <a:defRPr>
                <a:solidFill>
                  <a:schemeClr val="accent3">
                    <a:lumOff val="44000"/>
                  </a:schemeClr>
                </a:solidFill>
              </a:defRPr>
            </a:pPr>
            <a:endParaRPr sz="3200"/>
          </a:p>
        </p:txBody>
      </p:sp>
      <p:sp>
        <p:nvSpPr>
          <p:cNvPr id="455" name="Shape 455"/>
          <p:cNvSpPr/>
          <p:nvPr/>
        </p:nvSpPr>
        <p:spPr>
          <a:xfrm>
            <a:off x="0" y="1524000"/>
            <a:ext cx="12192000" cy="0"/>
          </a:xfrm>
          <a:prstGeom prst="line">
            <a:avLst/>
          </a:prstGeom>
          <a:ln w="28575">
            <a:solidFill>
              <a:srgbClr val="661F18"/>
            </a:solidFill>
            <a:bevel/>
          </a:ln>
        </p:spPr>
        <p:txBody>
          <a:bodyPr lIns="60959" rIns="60959"/>
          <a:lstStyle/>
          <a:p>
            <a:pPr defTabSz="609585">
              <a:defRPr sz="1200">
                <a:latin typeface="+mj-lt"/>
                <a:ea typeface="+mj-ea"/>
                <a:cs typeface="+mj-cs"/>
                <a:sym typeface="Helvetica"/>
              </a:defRPr>
            </a:pPr>
            <a:endParaRPr sz="1600"/>
          </a:p>
        </p:txBody>
      </p:sp>
      <p:pic>
        <p:nvPicPr>
          <p:cNvPr id="456"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457"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458" name="Shape 458"/>
          <p:cNvSpPr>
            <a:spLocks noGrp="1"/>
          </p:cNvSpPr>
          <p:nvPr>
            <p:ph type="title"/>
          </p:nvPr>
        </p:nvSpPr>
        <p:spPr>
          <a:xfrm>
            <a:off x="609600" y="92076"/>
            <a:ext cx="10972800" cy="1508125"/>
          </a:xfrm>
          <a:prstGeom prst="rect">
            <a:avLst/>
          </a:prstGeom>
        </p:spPr>
        <p:txBody>
          <a:bodyPr anchor="ctr"/>
          <a:lstStyle>
            <a:lvl1pPr algn="ctr">
              <a:defRPr>
                <a:solidFill>
                  <a:srgbClr val="661F18"/>
                </a:solidFill>
              </a:defRPr>
            </a:lvl1pPr>
          </a:lstStyle>
          <a:p>
            <a:r>
              <a:t>Title Text</a:t>
            </a:r>
          </a:p>
        </p:txBody>
      </p:sp>
      <p:sp>
        <p:nvSpPr>
          <p:cNvPr id="459" name="Shape 459"/>
          <p:cNvSpPr>
            <a:spLocks noGrp="1"/>
          </p:cNvSpPr>
          <p:nvPr>
            <p:ph type="sldNum" sz="quarter" idx="2"/>
          </p:nvPr>
        </p:nvSpPr>
        <p:spPr>
          <a:xfrm>
            <a:off x="8737600" y="6356353"/>
            <a:ext cx="2844800" cy="29745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54846340"/>
      </p:ext>
    </p:extLst>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76519"/>
            <a:ext cx="10515600" cy="1108496"/>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2047745"/>
            <a:ext cx="5181600" cy="412921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047745"/>
            <a:ext cx="5181600" cy="412921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39DC5459-1009-CCB1-0E7B-1C27C66F1E71}"/>
              </a:ext>
            </a:extLst>
          </p:cNvPr>
          <p:cNvCxnSpPr/>
          <p:nvPr/>
        </p:nvCxnSpPr>
        <p:spPr>
          <a:xfrm>
            <a:off x="838200" y="1764407"/>
            <a:ext cx="10515600" cy="0"/>
          </a:xfrm>
          <a:prstGeom prst="line">
            <a:avLst/>
          </a:prstGeom>
          <a:ln w="9525">
            <a:solidFill>
              <a:srgbClr val="AE60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31096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reserve="1">
  <p:cSld name="3_Blank">
    <p:spTree>
      <p:nvGrpSpPr>
        <p:cNvPr id="1" name=""/>
        <p:cNvGrpSpPr/>
        <p:nvPr/>
      </p:nvGrpSpPr>
      <p:grpSpPr>
        <a:xfrm>
          <a:off x="0" y="0"/>
          <a:ext cx="0" cy="0"/>
          <a:chOff x="0" y="0"/>
          <a:chExt cx="0" cy="0"/>
        </a:xfrm>
      </p:grpSpPr>
      <p:pic>
        <p:nvPicPr>
          <p:cNvPr id="466"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467"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468" name="Shape 468"/>
          <p:cNvSpPr/>
          <p:nvPr/>
        </p:nvSpPr>
        <p:spPr>
          <a:xfrm>
            <a:off x="0" y="1524002"/>
            <a:ext cx="12192000" cy="4594225"/>
          </a:xfrm>
          <a:prstGeom prst="rect">
            <a:avLst/>
          </a:prstGeom>
          <a:solidFill>
            <a:srgbClr val="BBB8A3"/>
          </a:solidFill>
          <a:ln w="12700">
            <a:miter lim="400000"/>
          </a:ln>
        </p:spPr>
        <p:txBody>
          <a:bodyPr lIns="60959" rIns="60959" anchor="ctr"/>
          <a:lstStyle/>
          <a:p>
            <a:pPr algn="ctr">
              <a:defRPr>
                <a:solidFill>
                  <a:schemeClr val="accent3">
                    <a:lumOff val="44000"/>
                  </a:schemeClr>
                </a:solidFill>
              </a:defRPr>
            </a:pPr>
            <a:endParaRPr sz="3200"/>
          </a:p>
        </p:txBody>
      </p:sp>
      <p:sp>
        <p:nvSpPr>
          <p:cNvPr id="469" name="Shape 469"/>
          <p:cNvSpPr/>
          <p:nvPr/>
        </p:nvSpPr>
        <p:spPr>
          <a:xfrm>
            <a:off x="0" y="1524000"/>
            <a:ext cx="12192000" cy="0"/>
          </a:xfrm>
          <a:prstGeom prst="line">
            <a:avLst/>
          </a:prstGeom>
          <a:ln w="28575">
            <a:solidFill>
              <a:srgbClr val="661F18"/>
            </a:solidFill>
            <a:bevel/>
          </a:ln>
        </p:spPr>
        <p:txBody>
          <a:bodyPr lIns="60959" rIns="60959"/>
          <a:lstStyle/>
          <a:p>
            <a:pPr defTabSz="609585">
              <a:defRPr sz="1200">
                <a:latin typeface="+mj-lt"/>
                <a:ea typeface="+mj-ea"/>
                <a:cs typeface="+mj-cs"/>
                <a:sym typeface="Helvetica"/>
              </a:defRPr>
            </a:pPr>
            <a:endParaRPr sz="1600"/>
          </a:p>
        </p:txBody>
      </p:sp>
      <p:pic>
        <p:nvPicPr>
          <p:cNvPr id="470"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471"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472" name="Shape 472"/>
          <p:cNvSpPr>
            <a:spLocks noGrp="1"/>
          </p:cNvSpPr>
          <p:nvPr>
            <p:ph type="sldNum" sz="quarter" idx="2"/>
          </p:nvPr>
        </p:nvSpPr>
        <p:spPr>
          <a:xfrm>
            <a:off x="8737600" y="6356353"/>
            <a:ext cx="2844800" cy="29745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41760182"/>
      </p:ext>
    </p:extLst>
  </p:cSld>
  <p:clrMapOvr>
    <a:masterClrMapping/>
  </p:clrMapOvr>
  <p:transition spd="slow" advClick="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reserve="1">
  <p:cSld name="3_Content with Caption">
    <p:spTree>
      <p:nvGrpSpPr>
        <p:cNvPr id="1" name=""/>
        <p:cNvGrpSpPr/>
        <p:nvPr/>
      </p:nvGrpSpPr>
      <p:grpSpPr>
        <a:xfrm>
          <a:off x="0" y="0"/>
          <a:ext cx="0" cy="0"/>
          <a:chOff x="0" y="0"/>
          <a:chExt cx="0" cy="0"/>
        </a:xfrm>
      </p:grpSpPr>
      <p:pic>
        <p:nvPicPr>
          <p:cNvPr id="479"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480"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481" name="Shape 481"/>
          <p:cNvSpPr/>
          <p:nvPr/>
        </p:nvSpPr>
        <p:spPr>
          <a:xfrm>
            <a:off x="0" y="1524002"/>
            <a:ext cx="12192000" cy="4594225"/>
          </a:xfrm>
          <a:prstGeom prst="rect">
            <a:avLst/>
          </a:prstGeom>
          <a:solidFill>
            <a:srgbClr val="BBB8A3"/>
          </a:solidFill>
          <a:ln w="12700">
            <a:miter lim="400000"/>
          </a:ln>
        </p:spPr>
        <p:txBody>
          <a:bodyPr lIns="60959" rIns="60959" anchor="ctr"/>
          <a:lstStyle/>
          <a:p>
            <a:pPr algn="ctr">
              <a:defRPr>
                <a:solidFill>
                  <a:schemeClr val="accent3">
                    <a:lumOff val="44000"/>
                  </a:schemeClr>
                </a:solidFill>
              </a:defRPr>
            </a:pPr>
            <a:endParaRPr sz="3200"/>
          </a:p>
        </p:txBody>
      </p:sp>
      <p:sp>
        <p:nvSpPr>
          <p:cNvPr id="482" name="Shape 482"/>
          <p:cNvSpPr/>
          <p:nvPr/>
        </p:nvSpPr>
        <p:spPr>
          <a:xfrm>
            <a:off x="0" y="1524000"/>
            <a:ext cx="12192000" cy="0"/>
          </a:xfrm>
          <a:prstGeom prst="line">
            <a:avLst/>
          </a:prstGeom>
          <a:ln w="28575">
            <a:solidFill>
              <a:srgbClr val="661F18"/>
            </a:solidFill>
            <a:bevel/>
          </a:ln>
        </p:spPr>
        <p:txBody>
          <a:bodyPr lIns="60959" rIns="60959"/>
          <a:lstStyle/>
          <a:p>
            <a:pPr defTabSz="609585">
              <a:defRPr sz="1200">
                <a:latin typeface="+mj-lt"/>
                <a:ea typeface="+mj-ea"/>
                <a:cs typeface="+mj-cs"/>
                <a:sym typeface="Helvetica"/>
              </a:defRPr>
            </a:pPr>
            <a:endParaRPr sz="1600"/>
          </a:p>
        </p:txBody>
      </p:sp>
      <p:pic>
        <p:nvPicPr>
          <p:cNvPr id="483"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484"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485" name="Shape 485"/>
          <p:cNvSpPr>
            <a:spLocks noGrp="1"/>
          </p:cNvSpPr>
          <p:nvPr>
            <p:ph type="title"/>
          </p:nvPr>
        </p:nvSpPr>
        <p:spPr>
          <a:xfrm>
            <a:off x="609600" y="2"/>
            <a:ext cx="4011085" cy="1435100"/>
          </a:xfrm>
          <a:prstGeom prst="rect">
            <a:avLst/>
          </a:prstGeom>
        </p:spPr>
        <p:txBody>
          <a:bodyPr anchor="b"/>
          <a:lstStyle>
            <a:lvl1pPr>
              <a:defRPr sz="2667" b="1">
                <a:solidFill>
                  <a:srgbClr val="661F18"/>
                </a:solidFill>
              </a:defRPr>
            </a:lvl1pPr>
          </a:lstStyle>
          <a:p>
            <a:r>
              <a:t>Title Text</a:t>
            </a:r>
          </a:p>
        </p:txBody>
      </p:sp>
      <p:sp>
        <p:nvSpPr>
          <p:cNvPr id="486" name="Shape 486"/>
          <p:cNvSpPr>
            <a:spLocks noGrp="1"/>
          </p:cNvSpPr>
          <p:nvPr>
            <p:ph type="body" idx="1"/>
          </p:nvPr>
        </p:nvSpPr>
        <p:spPr>
          <a:xfrm>
            <a:off x="4766733" y="273051"/>
            <a:ext cx="6815667" cy="6584951"/>
          </a:xfrm>
          <a:prstGeom prst="rect">
            <a:avLst/>
          </a:prstGeom>
        </p:spPr>
        <p:txBody>
          <a:bodyPr/>
          <a:lstStyle>
            <a:lvl1pPr marL="457189" indent="-457189">
              <a:buClrTx/>
              <a:buFont typeface="Arial"/>
              <a:buChar char="•"/>
              <a:defRPr>
                <a:solidFill>
                  <a:srgbClr val="661F18"/>
                </a:solidFill>
              </a:defRPr>
            </a:lvl1pPr>
            <a:lvl2pPr marL="1045002" indent="-435417">
              <a:buClrTx/>
              <a:buFont typeface="Arial"/>
              <a:buChar char="–"/>
              <a:defRPr>
                <a:solidFill>
                  <a:srgbClr val="661F18"/>
                </a:solidFill>
              </a:defRPr>
            </a:lvl2pPr>
            <a:lvl3pPr marL="1625559" indent="-406390">
              <a:buClrTx/>
              <a:buFont typeface="Arial"/>
              <a:buChar char="•"/>
              <a:defRPr>
                <a:solidFill>
                  <a:srgbClr val="661F18"/>
                </a:solidFill>
              </a:defRPr>
            </a:lvl3pPr>
            <a:lvl4pPr marL="2316422" indent="-487668">
              <a:buClrTx/>
              <a:buFont typeface="Arial"/>
              <a:buChar char="–"/>
              <a:defRPr>
                <a:solidFill>
                  <a:srgbClr val="661F18"/>
                </a:solidFill>
              </a:defRPr>
            </a:lvl4pPr>
            <a:lvl5pPr marL="2926007" indent="-487668">
              <a:buClrTx/>
              <a:buFont typeface="Arial"/>
              <a:buChar char="»"/>
              <a:defRPr>
                <a:solidFill>
                  <a:srgbClr val="661F18"/>
                </a:solidFill>
              </a:defRPr>
            </a:lvl5pPr>
          </a:lstStyle>
          <a:p>
            <a:r>
              <a:t>Body Level One</a:t>
            </a:r>
          </a:p>
          <a:p>
            <a:pPr lvl="1"/>
            <a:r>
              <a:t>Body Level Two</a:t>
            </a:r>
          </a:p>
          <a:p>
            <a:pPr lvl="2"/>
            <a:r>
              <a:t>Body Level Three</a:t>
            </a:r>
          </a:p>
          <a:p>
            <a:pPr lvl="3"/>
            <a:r>
              <a:t>Body Level Four</a:t>
            </a:r>
          </a:p>
          <a:p>
            <a:pPr lvl="4"/>
            <a:r>
              <a:t>Body Level Five</a:t>
            </a:r>
          </a:p>
        </p:txBody>
      </p:sp>
      <p:sp>
        <p:nvSpPr>
          <p:cNvPr id="487" name="Shape 487"/>
          <p:cNvSpPr>
            <a:spLocks noGrp="1"/>
          </p:cNvSpPr>
          <p:nvPr>
            <p:ph type="sldNum" sz="quarter" idx="2"/>
          </p:nvPr>
        </p:nvSpPr>
        <p:spPr>
          <a:xfrm>
            <a:off x="8737600" y="6356353"/>
            <a:ext cx="2844800" cy="29745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19194609"/>
      </p:ext>
    </p:extLst>
  </p:cSld>
  <p:clrMapOvr>
    <a:masterClrMapping/>
  </p:clrMapOvr>
  <p:transition spd="slow" advClick="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reserve="1">
  <p:cSld name="2_Picture with Caption">
    <p:spTree>
      <p:nvGrpSpPr>
        <p:cNvPr id="1" name=""/>
        <p:cNvGrpSpPr/>
        <p:nvPr/>
      </p:nvGrpSpPr>
      <p:grpSpPr>
        <a:xfrm>
          <a:off x="0" y="0"/>
          <a:ext cx="0" cy="0"/>
          <a:chOff x="0" y="0"/>
          <a:chExt cx="0" cy="0"/>
        </a:xfrm>
      </p:grpSpPr>
      <p:pic>
        <p:nvPicPr>
          <p:cNvPr id="494"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495"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496" name="Shape 496"/>
          <p:cNvSpPr/>
          <p:nvPr/>
        </p:nvSpPr>
        <p:spPr>
          <a:xfrm>
            <a:off x="0" y="1524002"/>
            <a:ext cx="12192000" cy="4594225"/>
          </a:xfrm>
          <a:prstGeom prst="rect">
            <a:avLst/>
          </a:prstGeom>
          <a:solidFill>
            <a:srgbClr val="BBB8A3"/>
          </a:solidFill>
          <a:ln w="12700">
            <a:miter lim="400000"/>
          </a:ln>
        </p:spPr>
        <p:txBody>
          <a:bodyPr lIns="60959" rIns="60959" anchor="ctr"/>
          <a:lstStyle/>
          <a:p>
            <a:pPr algn="ctr">
              <a:defRPr>
                <a:solidFill>
                  <a:schemeClr val="accent3">
                    <a:lumOff val="44000"/>
                  </a:schemeClr>
                </a:solidFill>
              </a:defRPr>
            </a:pPr>
            <a:endParaRPr sz="3200"/>
          </a:p>
        </p:txBody>
      </p:sp>
      <p:sp>
        <p:nvSpPr>
          <p:cNvPr id="497" name="Shape 497"/>
          <p:cNvSpPr/>
          <p:nvPr/>
        </p:nvSpPr>
        <p:spPr>
          <a:xfrm>
            <a:off x="0" y="1524000"/>
            <a:ext cx="12192000" cy="0"/>
          </a:xfrm>
          <a:prstGeom prst="line">
            <a:avLst/>
          </a:prstGeom>
          <a:ln w="28575">
            <a:solidFill>
              <a:srgbClr val="661F18"/>
            </a:solidFill>
            <a:bevel/>
          </a:ln>
        </p:spPr>
        <p:txBody>
          <a:bodyPr lIns="60959" rIns="60959"/>
          <a:lstStyle/>
          <a:p>
            <a:pPr defTabSz="609585">
              <a:defRPr sz="1200">
                <a:latin typeface="+mj-lt"/>
                <a:ea typeface="+mj-ea"/>
                <a:cs typeface="+mj-cs"/>
                <a:sym typeface="Helvetica"/>
              </a:defRPr>
            </a:pPr>
            <a:endParaRPr sz="1600"/>
          </a:p>
        </p:txBody>
      </p:sp>
      <p:pic>
        <p:nvPicPr>
          <p:cNvPr id="498"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499"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500" name="Shape 500"/>
          <p:cNvSpPr>
            <a:spLocks noGrp="1"/>
          </p:cNvSpPr>
          <p:nvPr>
            <p:ph type="title"/>
          </p:nvPr>
        </p:nvSpPr>
        <p:spPr>
          <a:xfrm>
            <a:off x="2389722" y="4800601"/>
            <a:ext cx="7315201" cy="566739"/>
          </a:xfrm>
          <a:prstGeom prst="rect">
            <a:avLst/>
          </a:prstGeom>
        </p:spPr>
        <p:txBody>
          <a:bodyPr anchor="b"/>
          <a:lstStyle>
            <a:lvl1pPr>
              <a:defRPr sz="2667" b="1">
                <a:solidFill>
                  <a:srgbClr val="661F18"/>
                </a:solidFill>
              </a:defRPr>
            </a:lvl1pPr>
          </a:lstStyle>
          <a:p>
            <a:r>
              <a:t>Title Text</a:t>
            </a:r>
          </a:p>
        </p:txBody>
      </p:sp>
      <p:sp>
        <p:nvSpPr>
          <p:cNvPr id="501" name="Shape 501"/>
          <p:cNvSpPr>
            <a:spLocks noGrp="1"/>
          </p:cNvSpPr>
          <p:nvPr>
            <p:ph type="body" sz="quarter" idx="1"/>
          </p:nvPr>
        </p:nvSpPr>
        <p:spPr>
          <a:xfrm>
            <a:off x="2389722" y="5367339"/>
            <a:ext cx="7315201" cy="804863"/>
          </a:xfrm>
          <a:prstGeom prst="rect">
            <a:avLst/>
          </a:prstGeom>
        </p:spPr>
        <p:txBody>
          <a:bodyPr/>
          <a:lstStyle>
            <a:lvl1pPr marL="0" indent="0">
              <a:spcBef>
                <a:spcPts val="400"/>
              </a:spcBef>
              <a:buClrTx/>
              <a:buSzTx/>
              <a:buFontTx/>
              <a:buNone/>
              <a:defRPr sz="1867">
                <a:solidFill>
                  <a:srgbClr val="661F18"/>
                </a:solidFill>
              </a:defRPr>
            </a:lvl1pPr>
            <a:lvl2pPr marL="0" indent="609585">
              <a:spcBef>
                <a:spcPts val="400"/>
              </a:spcBef>
              <a:buClrTx/>
              <a:buSzTx/>
              <a:buFontTx/>
              <a:buNone/>
              <a:defRPr sz="1867">
                <a:solidFill>
                  <a:srgbClr val="661F18"/>
                </a:solidFill>
              </a:defRPr>
            </a:lvl2pPr>
            <a:lvl3pPr marL="0" indent="1219170">
              <a:spcBef>
                <a:spcPts val="400"/>
              </a:spcBef>
              <a:buClrTx/>
              <a:buSzTx/>
              <a:buFontTx/>
              <a:buNone/>
              <a:defRPr sz="1867">
                <a:solidFill>
                  <a:srgbClr val="661F18"/>
                </a:solidFill>
              </a:defRPr>
            </a:lvl3pPr>
            <a:lvl4pPr marL="0" indent="1828754">
              <a:spcBef>
                <a:spcPts val="400"/>
              </a:spcBef>
              <a:buClrTx/>
              <a:buSzTx/>
              <a:buFontTx/>
              <a:buNone/>
              <a:defRPr sz="1867">
                <a:solidFill>
                  <a:srgbClr val="661F18"/>
                </a:solidFill>
              </a:defRPr>
            </a:lvl4pPr>
            <a:lvl5pPr marL="0" indent="2438339">
              <a:spcBef>
                <a:spcPts val="400"/>
              </a:spcBef>
              <a:buClrTx/>
              <a:buSzTx/>
              <a:buFontTx/>
              <a:buNone/>
              <a:defRPr sz="1867">
                <a:solidFill>
                  <a:srgbClr val="661F18"/>
                </a:solidFill>
              </a:defRPr>
            </a:lvl5pPr>
          </a:lstStyle>
          <a:p>
            <a:r>
              <a:t>Body Level One</a:t>
            </a:r>
          </a:p>
          <a:p>
            <a:pPr lvl="1"/>
            <a:r>
              <a:t>Body Level Two</a:t>
            </a:r>
          </a:p>
          <a:p>
            <a:pPr lvl="2"/>
            <a:r>
              <a:t>Body Level Three</a:t>
            </a:r>
          </a:p>
          <a:p>
            <a:pPr lvl="3"/>
            <a:r>
              <a:t>Body Level Four</a:t>
            </a:r>
          </a:p>
          <a:p>
            <a:pPr lvl="4"/>
            <a:r>
              <a:t>Body Level Five</a:t>
            </a:r>
          </a:p>
        </p:txBody>
      </p:sp>
      <p:sp>
        <p:nvSpPr>
          <p:cNvPr id="502" name="Shape 502"/>
          <p:cNvSpPr>
            <a:spLocks noGrp="1"/>
          </p:cNvSpPr>
          <p:nvPr>
            <p:ph type="sldNum" sz="quarter" idx="2"/>
          </p:nvPr>
        </p:nvSpPr>
        <p:spPr>
          <a:xfrm>
            <a:off x="8737600" y="6356353"/>
            <a:ext cx="2844800" cy="29745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10526162"/>
      </p:ext>
    </p:extLst>
  </p:cSld>
  <p:clrMapOvr>
    <a:masterClrMapping/>
  </p:clrMapOvr>
  <p:transition spd="slow" advClick="0"/>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reserve="1">
  <p:cSld name="3_Title and Vertical Text">
    <p:spTree>
      <p:nvGrpSpPr>
        <p:cNvPr id="1" name=""/>
        <p:cNvGrpSpPr/>
        <p:nvPr/>
      </p:nvGrpSpPr>
      <p:grpSpPr>
        <a:xfrm>
          <a:off x="0" y="0"/>
          <a:ext cx="0" cy="0"/>
          <a:chOff x="0" y="0"/>
          <a:chExt cx="0" cy="0"/>
        </a:xfrm>
      </p:grpSpPr>
      <p:pic>
        <p:nvPicPr>
          <p:cNvPr id="509"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510"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511" name="Shape 511"/>
          <p:cNvSpPr/>
          <p:nvPr/>
        </p:nvSpPr>
        <p:spPr>
          <a:xfrm>
            <a:off x="0" y="1524002"/>
            <a:ext cx="12192000" cy="4594225"/>
          </a:xfrm>
          <a:prstGeom prst="rect">
            <a:avLst/>
          </a:prstGeom>
          <a:solidFill>
            <a:srgbClr val="BBB8A3"/>
          </a:solidFill>
          <a:ln w="12700">
            <a:miter lim="400000"/>
          </a:ln>
        </p:spPr>
        <p:txBody>
          <a:bodyPr lIns="60959" rIns="60959" anchor="ctr"/>
          <a:lstStyle/>
          <a:p>
            <a:pPr algn="ctr">
              <a:defRPr>
                <a:solidFill>
                  <a:schemeClr val="accent3">
                    <a:lumOff val="44000"/>
                  </a:schemeClr>
                </a:solidFill>
              </a:defRPr>
            </a:pPr>
            <a:endParaRPr sz="3200"/>
          </a:p>
        </p:txBody>
      </p:sp>
      <p:sp>
        <p:nvSpPr>
          <p:cNvPr id="512" name="Shape 512"/>
          <p:cNvSpPr/>
          <p:nvPr/>
        </p:nvSpPr>
        <p:spPr>
          <a:xfrm>
            <a:off x="0" y="1524000"/>
            <a:ext cx="12192000" cy="0"/>
          </a:xfrm>
          <a:prstGeom prst="line">
            <a:avLst/>
          </a:prstGeom>
          <a:ln w="28575">
            <a:solidFill>
              <a:srgbClr val="661F18"/>
            </a:solidFill>
            <a:bevel/>
          </a:ln>
        </p:spPr>
        <p:txBody>
          <a:bodyPr lIns="60959" rIns="60959"/>
          <a:lstStyle/>
          <a:p>
            <a:pPr defTabSz="609585">
              <a:defRPr sz="1200">
                <a:latin typeface="+mj-lt"/>
                <a:ea typeface="+mj-ea"/>
                <a:cs typeface="+mj-cs"/>
                <a:sym typeface="Helvetica"/>
              </a:defRPr>
            </a:pPr>
            <a:endParaRPr sz="1600"/>
          </a:p>
        </p:txBody>
      </p:sp>
      <p:pic>
        <p:nvPicPr>
          <p:cNvPr id="513"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514"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515" name="Shape 515"/>
          <p:cNvSpPr>
            <a:spLocks noGrp="1"/>
          </p:cNvSpPr>
          <p:nvPr>
            <p:ph type="title"/>
          </p:nvPr>
        </p:nvSpPr>
        <p:spPr>
          <a:xfrm>
            <a:off x="609600" y="92076"/>
            <a:ext cx="10972800" cy="1508125"/>
          </a:xfrm>
          <a:prstGeom prst="rect">
            <a:avLst/>
          </a:prstGeom>
        </p:spPr>
        <p:txBody>
          <a:bodyPr anchor="ctr"/>
          <a:lstStyle>
            <a:lvl1pPr algn="ctr">
              <a:defRPr>
                <a:solidFill>
                  <a:srgbClr val="661F18"/>
                </a:solidFill>
              </a:defRPr>
            </a:lvl1pPr>
          </a:lstStyle>
          <a:p>
            <a:r>
              <a:t>Title Text</a:t>
            </a:r>
          </a:p>
        </p:txBody>
      </p:sp>
      <p:sp>
        <p:nvSpPr>
          <p:cNvPr id="516" name="Shape 516"/>
          <p:cNvSpPr>
            <a:spLocks noGrp="1"/>
          </p:cNvSpPr>
          <p:nvPr>
            <p:ph type="body" idx="1"/>
          </p:nvPr>
        </p:nvSpPr>
        <p:spPr>
          <a:xfrm>
            <a:off x="609600" y="1600200"/>
            <a:ext cx="10972800" cy="5257800"/>
          </a:xfrm>
          <a:prstGeom prst="rect">
            <a:avLst/>
          </a:prstGeom>
        </p:spPr>
        <p:txBody>
          <a:bodyPr/>
          <a:lstStyle>
            <a:lvl1pPr marL="457189" indent="-457189">
              <a:buClrTx/>
              <a:buFont typeface="Arial"/>
              <a:buChar char="•"/>
              <a:defRPr>
                <a:solidFill>
                  <a:srgbClr val="661F18"/>
                </a:solidFill>
              </a:defRPr>
            </a:lvl1pPr>
            <a:lvl2pPr marL="1045002" indent="-435417">
              <a:buClrTx/>
              <a:buFont typeface="Arial"/>
              <a:buChar char="–"/>
              <a:defRPr>
                <a:solidFill>
                  <a:srgbClr val="661F18"/>
                </a:solidFill>
              </a:defRPr>
            </a:lvl2pPr>
            <a:lvl3pPr marL="1625559" indent="-406390">
              <a:buClrTx/>
              <a:buFont typeface="Arial"/>
              <a:buChar char="•"/>
              <a:defRPr>
                <a:solidFill>
                  <a:srgbClr val="661F18"/>
                </a:solidFill>
              </a:defRPr>
            </a:lvl3pPr>
            <a:lvl4pPr marL="2316422" indent="-487668">
              <a:buClrTx/>
              <a:buFont typeface="Arial"/>
              <a:buChar char="–"/>
              <a:defRPr>
                <a:solidFill>
                  <a:srgbClr val="661F18"/>
                </a:solidFill>
              </a:defRPr>
            </a:lvl4pPr>
            <a:lvl5pPr marL="2926007" indent="-487668">
              <a:buClrTx/>
              <a:buFont typeface="Arial"/>
              <a:buChar char="»"/>
              <a:defRPr>
                <a:solidFill>
                  <a:srgbClr val="661F18"/>
                </a:solidFill>
              </a:defRPr>
            </a:lvl5pPr>
          </a:lstStyle>
          <a:p>
            <a:r>
              <a:t>Body Level One</a:t>
            </a:r>
          </a:p>
          <a:p>
            <a:pPr lvl="1"/>
            <a:r>
              <a:t>Body Level Two</a:t>
            </a:r>
          </a:p>
          <a:p>
            <a:pPr lvl="2"/>
            <a:r>
              <a:t>Body Level Three</a:t>
            </a:r>
          </a:p>
          <a:p>
            <a:pPr lvl="3"/>
            <a:r>
              <a:t>Body Level Four</a:t>
            </a:r>
          </a:p>
          <a:p>
            <a:pPr lvl="4"/>
            <a:r>
              <a:t>Body Level Five</a:t>
            </a:r>
          </a:p>
        </p:txBody>
      </p:sp>
      <p:sp>
        <p:nvSpPr>
          <p:cNvPr id="517" name="Shape 517"/>
          <p:cNvSpPr>
            <a:spLocks noGrp="1"/>
          </p:cNvSpPr>
          <p:nvPr>
            <p:ph type="sldNum" sz="quarter" idx="2"/>
          </p:nvPr>
        </p:nvSpPr>
        <p:spPr>
          <a:xfrm>
            <a:off x="8737600" y="6356353"/>
            <a:ext cx="2844800" cy="29745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5014005"/>
      </p:ext>
    </p:extLst>
  </p:cSld>
  <p:clrMapOvr>
    <a:masterClrMapping/>
  </p:clrMapOvr>
  <p:transition spd="slow" advClick="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reserve="1">
  <p:cSld name="3_Vertical Title and Text">
    <p:spTree>
      <p:nvGrpSpPr>
        <p:cNvPr id="1" name=""/>
        <p:cNvGrpSpPr/>
        <p:nvPr/>
      </p:nvGrpSpPr>
      <p:grpSpPr>
        <a:xfrm>
          <a:off x="0" y="0"/>
          <a:ext cx="0" cy="0"/>
          <a:chOff x="0" y="0"/>
          <a:chExt cx="0" cy="0"/>
        </a:xfrm>
      </p:grpSpPr>
      <p:pic>
        <p:nvPicPr>
          <p:cNvPr id="524"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525"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526" name="Shape 526"/>
          <p:cNvSpPr/>
          <p:nvPr/>
        </p:nvSpPr>
        <p:spPr>
          <a:xfrm>
            <a:off x="0" y="1524002"/>
            <a:ext cx="12192000" cy="4594225"/>
          </a:xfrm>
          <a:prstGeom prst="rect">
            <a:avLst/>
          </a:prstGeom>
          <a:solidFill>
            <a:srgbClr val="BBB8A3"/>
          </a:solidFill>
          <a:ln w="12700">
            <a:miter lim="400000"/>
          </a:ln>
        </p:spPr>
        <p:txBody>
          <a:bodyPr lIns="60959" rIns="60959" anchor="ctr"/>
          <a:lstStyle/>
          <a:p>
            <a:pPr algn="ctr">
              <a:defRPr>
                <a:solidFill>
                  <a:schemeClr val="accent3">
                    <a:lumOff val="44000"/>
                  </a:schemeClr>
                </a:solidFill>
              </a:defRPr>
            </a:pPr>
            <a:endParaRPr sz="3200"/>
          </a:p>
        </p:txBody>
      </p:sp>
      <p:sp>
        <p:nvSpPr>
          <p:cNvPr id="527" name="Shape 527"/>
          <p:cNvSpPr/>
          <p:nvPr/>
        </p:nvSpPr>
        <p:spPr>
          <a:xfrm>
            <a:off x="0" y="1524000"/>
            <a:ext cx="12192000" cy="0"/>
          </a:xfrm>
          <a:prstGeom prst="line">
            <a:avLst/>
          </a:prstGeom>
          <a:ln w="28575">
            <a:solidFill>
              <a:srgbClr val="661F18"/>
            </a:solidFill>
            <a:bevel/>
          </a:ln>
        </p:spPr>
        <p:txBody>
          <a:bodyPr lIns="60959" rIns="60959"/>
          <a:lstStyle/>
          <a:p>
            <a:pPr defTabSz="609585">
              <a:defRPr sz="1200">
                <a:latin typeface="+mj-lt"/>
                <a:ea typeface="+mj-ea"/>
                <a:cs typeface="+mj-cs"/>
                <a:sym typeface="Helvetica"/>
              </a:defRPr>
            </a:pPr>
            <a:endParaRPr sz="1600"/>
          </a:p>
        </p:txBody>
      </p:sp>
      <p:pic>
        <p:nvPicPr>
          <p:cNvPr id="528"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529"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530" name="Shape 530"/>
          <p:cNvSpPr>
            <a:spLocks noGrp="1"/>
          </p:cNvSpPr>
          <p:nvPr>
            <p:ph type="title"/>
          </p:nvPr>
        </p:nvSpPr>
        <p:spPr>
          <a:xfrm>
            <a:off x="8839200" y="1"/>
            <a:ext cx="2743200" cy="6400803"/>
          </a:xfrm>
          <a:prstGeom prst="rect">
            <a:avLst/>
          </a:prstGeom>
        </p:spPr>
        <p:txBody>
          <a:bodyPr anchor="ctr"/>
          <a:lstStyle>
            <a:lvl1pPr algn="ctr">
              <a:defRPr>
                <a:solidFill>
                  <a:srgbClr val="661F18"/>
                </a:solidFill>
              </a:defRPr>
            </a:lvl1pPr>
          </a:lstStyle>
          <a:p>
            <a:r>
              <a:t>Title Text</a:t>
            </a:r>
          </a:p>
        </p:txBody>
      </p:sp>
      <p:sp>
        <p:nvSpPr>
          <p:cNvPr id="531" name="Shape 531"/>
          <p:cNvSpPr>
            <a:spLocks noGrp="1"/>
          </p:cNvSpPr>
          <p:nvPr>
            <p:ph type="body" idx="1"/>
          </p:nvPr>
        </p:nvSpPr>
        <p:spPr>
          <a:xfrm>
            <a:off x="609600" y="274640"/>
            <a:ext cx="8026400" cy="6583363"/>
          </a:xfrm>
          <a:prstGeom prst="rect">
            <a:avLst/>
          </a:prstGeom>
        </p:spPr>
        <p:txBody>
          <a:bodyPr/>
          <a:lstStyle>
            <a:lvl1pPr marL="457189" indent="-457189">
              <a:buClrTx/>
              <a:buFont typeface="Arial"/>
              <a:buChar char="•"/>
              <a:defRPr>
                <a:solidFill>
                  <a:srgbClr val="661F18"/>
                </a:solidFill>
              </a:defRPr>
            </a:lvl1pPr>
            <a:lvl2pPr marL="1045002" indent="-435417">
              <a:buClrTx/>
              <a:buFont typeface="Arial"/>
              <a:buChar char="–"/>
              <a:defRPr>
                <a:solidFill>
                  <a:srgbClr val="661F18"/>
                </a:solidFill>
              </a:defRPr>
            </a:lvl2pPr>
            <a:lvl3pPr marL="1625559" indent="-406390">
              <a:buClrTx/>
              <a:buFont typeface="Arial"/>
              <a:buChar char="•"/>
              <a:defRPr>
                <a:solidFill>
                  <a:srgbClr val="661F18"/>
                </a:solidFill>
              </a:defRPr>
            </a:lvl3pPr>
            <a:lvl4pPr marL="2316422" indent="-487668">
              <a:buClrTx/>
              <a:buFont typeface="Arial"/>
              <a:buChar char="–"/>
              <a:defRPr>
                <a:solidFill>
                  <a:srgbClr val="661F18"/>
                </a:solidFill>
              </a:defRPr>
            </a:lvl4pPr>
            <a:lvl5pPr marL="2926007" indent="-487668">
              <a:buClrTx/>
              <a:buFont typeface="Arial"/>
              <a:buChar char="»"/>
              <a:defRPr>
                <a:solidFill>
                  <a:srgbClr val="661F18"/>
                </a:solidFill>
              </a:defRPr>
            </a:lvl5pPr>
          </a:lstStyle>
          <a:p>
            <a:r>
              <a:t>Body Level One</a:t>
            </a:r>
          </a:p>
          <a:p>
            <a:pPr lvl="1"/>
            <a:r>
              <a:t>Body Level Two</a:t>
            </a:r>
          </a:p>
          <a:p>
            <a:pPr lvl="2"/>
            <a:r>
              <a:t>Body Level Three</a:t>
            </a:r>
          </a:p>
          <a:p>
            <a:pPr lvl="3"/>
            <a:r>
              <a:t>Body Level Four</a:t>
            </a:r>
          </a:p>
          <a:p>
            <a:pPr lvl="4"/>
            <a:r>
              <a:t>Body Level Five</a:t>
            </a:r>
          </a:p>
        </p:txBody>
      </p:sp>
      <p:sp>
        <p:nvSpPr>
          <p:cNvPr id="532" name="Shape 532"/>
          <p:cNvSpPr>
            <a:spLocks noGrp="1"/>
          </p:cNvSpPr>
          <p:nvPr>
            <p:ph type="sldNum" sz="quarter" idx="2"/>
          </p:nvPr>
        </p:nvSpPr>
        <p:spPr>
          <a:xfrm>
            <a:off x="8737600" y="6356353"/>
            <a:ext cx="2844800" cy="29745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86544612"/>
      </p:ext>
    </p:extLst>
  </p:cSld>
  <p:clrMapOvr>
    <a:masterClrMapping/>
  </p:clrMapOvr>
  <p:transition spd="slow" advClick="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reserve="1">
  <p:cSld name="4_Title and Content">
    <p:spTree>
      <p:nvGrpSpPr>
        <p:cNvPr id="1" name=""/>
        <p:cNvGrpSpPr/>
        <p:nvPr/>
      </p:nvGrpSpPr>
      <p:grpSpPr>
        <a:xfrm>
          <a:off x="0" y="0"/>
          <a:ext cx="0" cy="0"/>
          <a:chOff x="0" y="0"/>
          <a:chExt cx="0" cy="0"/>
        </a:xfrm>
      </p:grpSpPr>
      <p:sp>
        <p:nvSpPr>
          <p:cNvPr id="539" name="Shape 539"/>
          <p:cNvSpPr/>
          <p:nvPr/>
        </p:nvSpPr>
        <p:spPr>
          <a:xfrm>
            <a:off x="0" y="1524002"/>
            <a:ext cx="12192000" cy="4594225"/>
          </a:xfrm>
          <a:prstGeom prst="rect">
            <a:avLst/>
          </a:prstGeom>
          <a:solidFill>
            <a:srgbClr val="BBB8A3"/>
          </a:solidFill>
          <a:ln w="12700">
            <a:miter lim="400000"/>
          </a:ln>
        </p:spPr>
        <p:txBody>
          <a:bodyPr lIns="60959" rIns="60959" anchor="ctr"/>
          <a:lstStyle/>
          <a:p>
            <a:pPr algn="ctr">
              <a:defRPr>
                <a:solidFill>
                  <a:schemeClr val="accent3">
                    <a:lumOff val="44000"/>
                  </a:schemeClr>
                </a:solidFill>
              </a:defRPr>
            </a:pPr>
            <a:endParaRPr sz="3200"/>
          </a:p>
        </p:txBody>
      </p:sp>
      <p:sp>
        <p:nvSpPr>
          <p:cNvPr id="540" name="Shape 540"/>
          <p:cNvSpPr/>
          <p:nvPr/>
        </p:nvSpPr>
        <p:spPr>
          <a:xfrm>
            <a:off x="0" y="1524000"/>
            <a:ext cx="12192000" cy="0"/>
          </a:xfrm>
          <a:prstGeom prst="line">
            <a:avLst/>
          </a:prstGeom>
          <a:ln w="28575">
            <a:solidFill>
              <a:srgbClr val="661F18"/>
            </a:solidFill>
            <a:bevel/>
          </a:ln>
        </p:spPr>
        <p:txBody>
          <a:bodyPr lIns="60959" rIns="60959"/>
          <a:lstStyle/>
          <a:p>
            <a:pPr defTabSz="609585">
              <a:defRPr sz="1200">
                <a:latin typeface="+mj-lt"/>
                <a:ea typeface="+mj-ea"/>
                <a:cs typeface="+mj-cs"/>
                <a:sym typeface="Helvetica"/>
              </a:defRPr>
            </a:pPr>
            <a:endParaRPr sz="1600"/>
          </a:p>
        </p:txBody>
      </p:sp>
      <p:pic>
        <p:nvPicPr>
          <p:cNvPr id="541"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542"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543" name="Shape 543"/>
          <p:cNvSpPr>
            <a:spLocks noGrp="1"/>
          </p:cNvSpPr>
          <p:nvPr>
            <p:ph type="title"/>
          </p:nvPr>
        </p:nvSpPr>
        <p:spPr>
          <a:xfrm>
            <a:off x="609600" y="92076"/>
            <a:ext cx="10972800" cy="1508125"/>
          </a:xfrm>
          <a:prstGeom prst="rect">
            <a:avLst/>
          </a:prstGeom>
        </p:spPr>
        <p:txBody>
          <a:bodyPr anchor="ctr"/>
          <a:lstStyle>
            <a:lvl1pPr algn="ctr">
              <a:defRPr>
                <a:solidFill>
                  <a:srgbClr val="661F18"/>
                </a:solidFill>
                <a:latin typeface="Arial"/>
                <a:ea typeface="Arial"/>
                <a:cs typeface="Arial"/>
                <a:sym typeface="Arial"/>
              </a:defRPr>
            </a:lvl1pPr>
          </a:lstStyle>
          <a:p>
            <a:r>
              <a:t>Title Text</a:t>
            </a:r>
          </a:p>
        </p:txBody>
      </p:sp>
      <p:sp>
        <p:nvSpPr>
          <p:cNvPr id="544" name="Shape 544"/>
          <p:cNvSpPr>
            <a:spLocks noGrp="1"/>
          </p:cNvSpPr>
          <p:nvPr>
            <p:ph type="body" idx="1"/>
          </p:nvPr>
        </p:nvSpPr>
        <p:spPr>
          <a:xfrm>
            <a:off x="609600" y="1600200"/>
            <a:ext cx="10972800" cy="5257800"/>
          </a:xfrm>
          <a:prstGeom prst="rect">
            <a:avLst/>
          </a:prstGeom>
        </p:spPr>
        <p:txBody>
          <a:bodyPr/>
          <a:lstStyle>
            <a:lvl1pPr marL="457189" indent="-457189">
              <a:buClrTx/>
              <a:buFont typeface="Arial"/>
              <a:buChar char="•"/>
              <a:defRPr>
                <a:solidFill>
                  <a:srgbClr val="661F18"/>
                </a:solidFill>
                <a:latin typeface="Arial"/>
                <a:ea typeface="Arial"/>
                <a:cs typeface="Arial"/>
                <a:sym typeface="Arial"/>
              </a:defRPr>
            </a:lvl1pPr>
            <a:lvl2pPr marL="1045002" indent="-435417">
              <a:buClrTx/>
              <a:buFont typeface="Arial"/>
              <a:buChar char="–"/>
              <a:defRPr>
                <a:solidFill>
                  <a:srgbClr val="661F18"/>
                </a:solidFill>
                <a:latin typeface="Arial"/>
                <a:ea typeface="Arial"/>
                <a:cs typeface="Arial"/>
                <a:sym typeface="Arial"/>
              </a:defRPr>
            </a:lvl2pPr>
            <a:lvl3pPr marL="1625559" indent="-406390">
              <a:buClrTx/>
              <a:buFont typeface="Arial"/>
              <a:buChar char="•"/>
              <a:defRPr>
                <a:solidFill>
                  <a:srgbClr val="661F18"/>
                </a:solidFill>
                <a:latin typeface="Arial"/>
                <a:ea typeface="Arial"/>
                <a:cs typeface="Arial"/>
                <a:sym typeface="Arial"/>
              </a:defRPr>
            </a:lvl3pPr>
            <a:lvl4pPr marL="2316422" indent="-487668">
              <a:buClrTx/>
              <a:buFont typeface="Arial"/>
              <a:buChar char="–"/>
              <a:defRPr>
                <a:solidFill>
                  <a:srgbClr val="661F18"/>
                </a:solidFill>
                <a:latin typeface="Arial"/>
                <a:ea typeface="Arial"/>
                <a:cs typeface="Arial"/>
                <a:sym typeface="Arial"/>
              </a:defRPr>
            </a:lvl4pPr>
            <a:lvl5pPr marL="2926007" indent="-487668">
              <a:buClrTx/>
              <a:buFont typeface="Arial"/>
              <a:buChar char="»"/>
              <a:defRPr>
                <a:solidFill>
                  <a:srgbClr val="661F18"/>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45" name="Shape 545"/>
          <p:cNvSpPr>
            <a:spLocks noGrp="1"/>
          </p:cNvSpPr>
          <p:nvPr>
            <p:ph type="sldNum" sz="quarter" idx="2"/>
          </p:nvPr>
        </p:nvSpPr>
        <p:spPr>
          <a:xfrm>
            <a:off x="8737600" y="6356353"/>
            <a:ext cx="2844800" cy="29745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79311565"/>
      </p:ext>
    </p:extLst>
  </p:cSld>
  <p:clrMapOvr>
    <a:masterClrMapping/>
  </p:clrMapOvr>
  <p:transition spd="slow" advClick="0"/>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reserve="1">
  <p:cSld name="4_Section Header">
    <p:spTree>
      <p:nvGrpSpPr>
        <p:cNvPr id="1" name=""/>
        <p:cNvGrpSpPr/>
        <p:nvPr/>
      </p:nvGrpSpPr>
      <p:grpSpPr>
        <a:xfrm>
          <a:off x="0" y="0"/>
          <a:ext cx="0" cy="0"/>
          <a:chOff x="0" y="0"/>
          <a:chExt cx="0" cy="0"/>
        </a:xfrm>
      </p:grpSpPr>
      <p:sp>
        <p:nvSpPr>
          <p:cNvPr id="552" name="Shape 552"/>
          <p:cNvSpPr/>
          <p:nvPr/>
        </p:nvSpPr>
        <p:spPr>
          <a:xfrm>
            <a:off x="0" y="1"/>
            <a:ext cx="5994400" cy="2982915"/>
          </a:xfrm>
          <a:prstGeom prst="rect">
            <a:avLst/>
          </a:prstGeom>
          <a:solidFill>
            <a:srgbClr val="661F18"/>
          </a:solidFill>
          <a:ln w="12700">
            <a:miter lim="400000"/>
          </a:ln>
        </p:spPr>
        <p:txBody>
          <a:bodyPr lIns="60959" rIns="60959" anchor="ctr"/>
          <a:lstStyle/>
          <a:p>
            <a:pPr algn="ctr">
              <a:defRPr>
                <a:solidFill>
                  <a:schemeClr val="accent3">
                    <a:lumOff val="44000"/>
                  </a:schemeClr>
                </a:solidFill>
              </a:defRPr>
            </a:pPr>
            <a:endParaRPr sz="3200"/>
          </a:p>
        </p:txBody>
      </p:sp>
      <p:sp>
        <p:nvSpPr>
          <p:cNvPr id="553" name="Shape 553"/>
          <p:cNvSpPr/>
          <p:nvPr/>
        </p:nvSpPr>
        <p:spPr>
          <a:xfrm>
            <a:off x="6197600" y="1"/>
            <a:ext cx="5994400" cy="2982915"/>
          </a:xfrm>
          <a:prstGeom prst="rect">
            <a:avLst/>
          </a:prstGeom>
          <a:solidFill>
            <a:srgbClr val="BBB8A3"/>
          </a:solidFill>
          <a:ln w="12700">
            <a:miter lim="400000"/>
          </a:ln>
        </p:spPr>
        <p:txBody>
          <a:bodyPr lIns="60959" rIns="60959" anchor="ctr"/>
          <a:lstStyle/>
          <a:p>
            <a:pPr algn="ctr">
              <a:defRPr>
                <a:solidFill>
                  <a:schemeClr val="accent3">
                    <a:lumOff val="44000"/>
                  </a:schemeClr>
                </a:solidFill>
              </a:defRPr>
            </a:pPr>
            <a:endParaRPr sz="3200"/>
          </a:p>
        </p:txBody>
      </p:sp>
      <p:sp>
        <p:nvSpPr>
          <p:cNvPr id="554" name="Shape 554"/>
          <p:cNvSpPr/>
          <p:nvPr/>
        </p:nvSpPr>
        <p:spPr>
          <a:xfrm>
            <a:off x="-14818" y="3135316"/>
            <a:ext cx="5994404" cy="2982913"/>
          </a:xfrm>
          <a:prstGeom prst="rect">
            <a:avLst/>
          </a:prstGeom>
          <a:solidFill>
            <a:srgbClr val="929873"/>
          </a:solidFill>
          <a:ln w="12700">
            <a:miter lim="400000"/>
          </a:ln>
        </p:spPr>
        <p:txBody>
          <a:bodyPr lIns="60959" rIns="60959" anchor="ctr"/>
          <a:lstStyle/>
          <a:p>
            <a:pPr algn="ctr">
              <a:defRPr>
                <a:solidFill>
                  <a:schemeClr val="accent3">
                    <a:lumOff val="44000"/>
                  </a:schemeClr>
                </a:solidFill>
              </a:defRPr>
            </a:pPr>
            <a:endParaRPr sz="3200"/>
          </a:p>
        </p:txBody>
      </p:sp>
      <p:sp>
        <p:nvSpPr>
          <p:cNvPr id="555" name="Shape 555"/>
          <p:cNvSpPr/>
          <p:nvPr/>
        </p:nvSpPr>
        <p:spPr>
          <a:xfrm>
            <a:off x="6197600" y="3135316"/>
            <a:ext cx="5994400" cy="2982913"/>
          </a:xfrm>
          <a:prstGeom prst="rect">
            <a:avLst/>
          </a:prstGeom>
          <a:solidFill>
            <a:srgbClr val="636363"/>
          </a:solidFill>
          <a:ln w="12700">
            <a:miter lim="400000"/>
          </a:ln>
        </p:spPr>
        <p:txBody>
          <a:bodyPr lIns="60959" rIns="60959" anchor="ctr"/>
          <a:lstStyle/>
          <a:p>
            <a:pPr algn="ctr">
              <a:defRPr>
                <a:solidFill>
                  <a:schemeClr val="accent3">
                    <a:lumOff val="44000"/>
                  </a:schemeClr>
                </a:solidFill>
              </a:defRPr>
            </a:pPr>
            <a:endParaRPr sz="3200"/>
          </a:p>
        </p:txBody>
      </p:sp>
      <p:sp>
        <p:nvSpPr>
          <p:cNvPr id="556" name="Shape 556"/>
          <p:cNvSpPr/>
          <p:nvPr/>
        </p:nvSpPr>
        <p:spPr>
          <a:xfrm>
            <a:off x="914400" y="1828800"/>
            <a:ext cx="10464800" cy="3124200"/>
          </a:xfrm>
          <a:prstGeom prst="rect">
            <a:avLst/>
          </a:prstGeom>
          <a:solidFill>
            <a:schemeClr val="accent3">
              <a:lumOff val="44000"/>
            </a:schemeClr>
          </a:solidFill>
          <a:ln w="12700">
            <a:miter lim="400000"/>
          </a:ln>
        </p:spPr>
        <p:txBody>
          <a:bodyPr lIns="60959" rIns="60959" anchor="ctr"/>
          <a:lstStyle/>
          <a:p>
            <a:pPr algn="ctr">
              <a:defRPr>
                <a:solidFill>
                  <a:schemeClr val="accent3">
                    <a:lumOff val="44000"/>
                  </a:schemeClr>
                </a:solidFill>
              </a:defRPr>
            </a:pPr>
            <a:endParaRPr sz="3200"/>
          </a:p>
        </p:txBody>
      </p:sp>
      <p:pic>
        <p:nvPicPr>
          <p:cNvPr id="557"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558"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559" name="Shape 559"/>
          <p:cNvSpPr>
            <a:spLocks noGrp="1"/>
          </p:cNvSpPr>
          <p:nvPr>
            <p:ph type="title"/>
          </p:nvPr>
        </p:nvSpPr>
        <p:spPr>
          <a:xfrm>
            <a:off x="914400" y="2895603"/>
            <a:ext cx="10363200" cy="3076575"/>
          </a:xfrm>
          <a:prstGeom prst="rect">
            <a:avLst/>
          </a:prstGeom>
        </p:spPr>
        <p:txBody>
          <a:bodyPr/>
          <a:lstStyle>
            <a:lvl1pPr>
              <a:defRPr sz="5333" b="1" cap="all">
                <a:solidFill>
                  <a:srgbClr val="661F18"/>
                </a:solidFill>
                <a:latin typeface="Arial"/>
                <a:ea typeface="Arial"/>
                <a:cs typeface="Arial"/>
                <a:sym typeface="Arial"/>
              </a:defRPr>
            </a:lvl1pPr>
          </a:lstStyle>
          <a:p>
            <a:r>
              <a:t>Title Text</a:t>
            </a:r>
          </a:p>
        </p:txBody>
      </p:sp>
      <p:sp>
        <p:nvSpPr>
          <p:cNvPr id="560" name="Shape 560"/>
          <p:cNvSpPr>
            <a:spLocks noGrp="1"/>
          </p:cNvSpPr>
          <p:nvPr>
            <p:ph type="body" sz="half" idx="1"/>
          </p:nvPr>
        </p:nvSpPr>
        <p:spPr>
          <a:xfrm>
            <a:off x="914400" y="2"/>
            <a:ext cx="10363200" cy="2795588"/>
          </a:xfrm>
          <a:prstGeom prst="rect">
            <a:avLst/>
          </a:prstGeom>
        </p:spPr>
        <p:txBody>
          <a:bodyPr anchor="b"/>
          <a:lstStyle>
            <a:lvl1pPr marL="0" indent="0">
              <a:spcBef>
                <a:spcPts val="533"/>
              </a:spcBef>
              <a:buClrTx/>
              <a:buSzTx/>
              <a:buFontTx/>
              <a:buNone/>
              <a:defRPr sz="2667">
                <a:solidFill>
                  <a:srgbClr val="9E8A89"/>
                </a:solidFill>
                <a:latin typeface="Arial"/>
                <a:ea typeface="Arial"/>
                <a:cs typeface="Arial"/>
                <a:sym typeface="Arial"/>
              </a:defRPr>
            </a:lvl1pPr>
            <a:lvl2pPr marL="0" indent="609585">
              <a:spcBef>
                <a:spcPts val="533"/>
              </a:spcBef>
              <a:buClrTx/>
              <a:buSzTx/>
              <a:buFontTx/>
              <a:buNone/>
              <a:defRPr sz="2667">
                <a:solidFill>
                  <a:srgbClr val="9E8A89"/>
                </a:solidFill>
                <a:latin typeface="Arial"/>
                <a:ea typeface="Arial"/>
                <a:cs typeface="Arial"/>
                <a:sym typeface="Arial"/>
              </a:defRPr>
            </a:lvl2pPr>
            <a:lvl3pPr marL="0" indent="1219170">
              <a:spcBef>
                <a:spcPts val="533"/>
              </a:spcBef>
              <a:buClrTx/>
              <a:buSzTx/>
              <a:buFontTx/>
              <a:buNone/>
              <a:defRPr sz="2667">
                <a:solidFill>
                  <a:srgbClr val="9E8A89"/>
                </a:solidFill>
                <a:latin typeface="Arial"/>
                <a:ea typeface="Arial"/>
                <a:cs typeface="Arial"/>
                <a:sym typeface="Arial"/>
              </a:defRPr>
            </a:lvl3pPr>
            <a:lvl4pPr marL="0" indent="1828754">
              <a:spcBef>
                <a:spcPts val="533"/>
              </a:spcBef>
              <a:buClrTx/>
              <a:buSzTx/>
              <a:buFontTx/>
              <a:buNone/>
              <a:defRPr sz="2667">
                <a:solidFill>
                  <a:srgbClr val="9E8A89"/>
                </a:solidFill>
                <a:latin typeface="Arial"/>
                <a:ea typeface="Arial"/>
                <a:cs typeface="Arial"/>
                <a:sym typeface="Arial"/>
              </a:defRPr>
            </a:lvl4pPr>
            <a:lvl5pPr marL="0" indent="2438339">
              <a:spcBef>
                <a:spcPts val="533"/>
              </a:spcBef>
              <a:buClrTx/>
              <a:buSzTx/>
              <a:buFontTx/>
              <a:buNone/>
              <a:defRPr sz="2667">
                <a:solidFill>
                  <a:srgbClr val="9E8A8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61" name="Shape 561"/>
          <p:cNvSpPr>
            <a:spLocks noGrp="1"/>
          </p:cNvSpPr>
          <p:nvPr>
            <p:ph type="sldNum" sz="quarter" idx="2"/>
          </p:nvPr>
        </p:nvSpPr>
        <p:spPr>
          <a:xfrm>
            <a:off x="8737600" y="6356353"/>
            <a:ext cx="2844800" cy="29745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34413709"/>
      </p:ext>
    </p:extLst>
  </p:cSld>
  <p:clrMapOvr>
    <a:masterClrMapping/>
  </p:clrMapOvr>
  <p:transition spd="slow" advClick="0"/>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reserve="1">
  <p:cSld name="4_Two Content">
    <p:bg>
      <p:bgPr>
        <a:solidFill>
          <a:srgbClr val="636363"/>
        </a:solidFill>
        <a:effectLst/>
      </p:bgPr>
    </p:bg>
    <p:spTree>
      <p:nvGrpSpPr>
        <p:cNvPr id="1" name=""/>
        <p:cNvGrpSpPr/>
        <p:nvPr/>
      </p:nvGrpSpPr>
      <p:grpSpPr>
        <a:xfrm>
          <a:off x="0" y="0"/>
          <a:ext cx="0" cy="0"/>
          <a:chOff x="0" y="0"/>
          <a:chExt cx="0" cy="0"/>
        </a:xfrm>
      </p:grpSpPr>
      <p:sp>
        <p:nvSpPr>
          <p:cNvPr id="568" name="Shape 568"/>
          <p:cNvSpPr/>
          <p:nvPr/>
        </p:nvSpPr>
        <p:spPr>
          <a:xfrm>
            <a:off x="0" y="6118227"/>
            <a:ext cx="12192000" cy="739775"/>
          </a:xfrm>
          <a:prstGeom prst="rect">
            <a:avLst/>
          </a:prstGeom>
          <a:solidFill>
            <a:schemeClr val="accent3">
              <a:lumOff val="44000"/>
            </a:schemeClr>
          </a:solidFill>
          <a:ln w="12700">
            <a:miter lim="400000"/>
          </a:ln>
        </p:spPr>
        <p:txBody>
          <a:bodyPr lIns="60959" rIns="60959" anchor="ctr"/>
          <a:lstStyle/>
          <a:p>
            <a:pPr algn="ctr">
              <a:defRPr>
                <a:solidFill>
                  <a:schemeClr val="accent3">
                    <a:lumOff val="44000"/>
                  </a:schemeClr>
                </a:solidFill>
              </a:defRPr>
            </a:pPr>
            <a:endParaRPr sz="3200"/>
          </a:p>
        </p:txBody>
      </p:sp>
      <p:sp>
        <p:nvSpPr>
          <p:cNvPr id="569" name="Shape 569"/>
          <p:cNvSpPr/>
          <p:nvPr/>
        </p:nvSpPr>
        <p:spPr>
          <a:xfrm>
            <a:off x="0" y="1219200"/>
            <a:ext cx="12192000" cy="0"/>
          </a:xfrm>
          <a:prstGeom prst="line">
            <a:avLst/>
          </a:prstGeom>
          <a:ln w="38100">
            <a:solidFill>
              <a:srgbClr val="661F18"/>
            </a:solidFill>
            <a:bevel/>
          </a:ln>
        </p:spPr>
        <p:txBody>
          <a:bodyPr lIns="60959" rIns="60959"/>
          <a:lstStyle/>
          <a:p>
            <a:pPr defTabSz="609585">
              <a:defRPr sz="1200">
                <a:latin typeface="+mj-lt"/>
                <a:ea typeface="+mj-ea"/>
                <a:cs typeface="+mj-cs"/>
                <a:sym typeface="Helvetica"/>
              </a:defRPr>
            </a:pPr>
            <a:endParaRPr sz="1600"/>
          </a:p>
        </p:txBody>
      </p:sp>
      <p:pic>
        <p:nvPicPr>
          <p:cNvPr id="570"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571"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572" name="Shape 572"/>
          <p:cNvSpPr>
            <a:spLocks noGrp="1"/>
          </p:cNvSpPr>
          <p:nvPr>
            <p:ph type="title"/>
          </p:nvPr>
        </p:nvSpPr>
        <p:spPr>
          <a:xfrm>
            <a:off x="0" y="0"/>
            <a:ext cx="12192000" cy="1219200"/>
          </a:xfrm>
          <a:prstGeom prst="rect">
            <a:avLst/>
          </a:prstGeom>
          <a:solidFill>
            <a:srgbClr val="BBB8A3"/>
          </a:solidFill>
        </p:spPr>
        <p:txBody>
          <a:bodyPr anchor="ctr"/>
          <a:lstStyle>
            <a:lvl1pPr algn="ctr">
              <a:defRPr>
                <a:solidFill>
                  <a:srgbClr val="661F18"/>
                </a:solidFill>
                <a:latin typeface="Arial"/>
                <a:ea typeface="Arial"/>
                <a:cs typeface="Arial"/>
                <a:sym typeface="Arial"/>
              </a:defRPr>
            </a:lvl1pPr>
          </a:lstStyle>
          <a:p>
            <a:r>
              <a:t>Title Text</a:t>
            </a:r>
          </a:p>
        </p:txBody>
      </p:sp>
      <p:sp>
        <p:nvSpPr>
          <p:cNvPr id="573" name="Shape 573"/>
          <p:cNvSpPr>
            <a:spLocks noGrp="1"/>
          </p:cNvSpPr>
          <p:nvPr>
            <p:ph type="body" sz="half" idx="1"/>
          </p:nvPr>
        </p:nvSpPr>
        <p:spPr>
          <a:xfrm>
            <a:off x="609600" y="1470209"/>
            <a:ext cx="5384800" cy="5387792"/>
          </a:xfrm>
          <a:prstGeom prst="rect">
            <a:avLst/>
          </a:prstGeom>
          <a:solidFill>
            <a:schemeClr val="accent3">
              <a:lumOff val="44000"/>
            </a:schemeClr>
          </a:solidFill>
        </p:spPr>
        <p:txBody>
          <a:bodyPr/>
          <a:lstStyle>
            <a:lvl1pPr marL="457189" indent="-457189">
              <a:spcBef>
                <a:spcPts val="800"/>
              </a:spcBef>
              <a:buClrTx/>
              <a:buFont typeface="Arial"/>
              <a:buChar char="•"/>
              <a:defRPr sz="3733">
                <a:solidFill>
                  <a:srgbClr val="661F18"/>
                </a:solidFill>
                <a:latin typeface="Arial"/>
                <a:ea typeface="Arial"/>
                <a:cs typeface="Arial"/>
                <a:sym typeface="Arial"/>
              </a:defRPr>
            </a:lvl1pPr>
            <a:lvl2pPr marL="1054074" indent="-444489">
              <a:spcBef>
                <a:spcPts val="800"/>
              </a:spcBef>
              <a:buClrTx/>
              <a:buFont typeface="Arial"/>
              <a:buChar char="–"/>
              <a:defRPr sz="3733">
                <a:solidFill>
                  <a:srgbClr val="661F18"/>
                </a:solidFill>
                <a:latin typeface="Arial"/>
                <a:ea typeface="Arial"/>
                <a:cs typeface="Arial"/>
                <a:sym typeface="Arial"/>
              </a:defRPr>
            </a:lvl2pPr>
            <a:lvl3pPr marL="1645878" indent="-426708">
              <a:spcBef>
                <a:spcPts val="800"/>
              </a:spcBef>
              <a:buClrTx/>
              <a:buFont typeface="Arial"/>
              <a:buChar char="•"/>
              <a:defRPr sz="3733">
                <a:solidFill>
                  <a:srgbClr val="661F18"/>
                </a:solidFill>
                <a:latin typeface="Arial"/>
                <a:ea typeface="Arial"/>
                <a:cs typeface="Arial"/>
                <a:sym typeface="Arial"/>
              </a:defRPr>
            </a:lvl3pPr>
            <a:lvl4pPr marL="2302876" indent="-474121">
              <a:spcBef>
                <a:spcPts val="800"/>
              </a:spcBef>
              <a:buClrTx/>
              <a:buFont typeface="Arial"/>
              <a:buChar char="–"/>
              <a:defRPr sz="3733">
                <a:solidFill>
                  <a:srgbClr val="661F18"/>
                </a:solidFill>
                <a:latin typeface="Arial"/>
                <a:ea typeface="Arial"/>
                <a:cs typeface="Arial"/>
                <a:sym typeface="Arial"/>
              </a:defRPr>
            </a:lvl4pPr>
            <a:lvl5pPr marL="2912461" indent="-474121">
              <a:spcBef>
                <a:spcPts val="800"/>
              </a:spcBef>
              <a:buClrTx/>
              <a:buFont typeface="Arial"/>
              <a:buChar char="»"/>
              <a:defRPr sz="3733">
                <a:solidFill>
                  <a:srgbClr val="661F18"/>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74" name="Shape 574"/>
          <p:cNvSpPr>
            <a:spLocks noGrp="1"/>
          </p:cNvSpPr>
          <p:nvPr>
            <p:ph type="sldNum" sz="quarter" idx="2"/>
          </p:nvPr>
        </p:nvSpPr>
        <p:spPr>
          <a:xfrm>
            <a:off x="8737600" y="6356353"/>
            <a:ext cx="2844800" cy="29745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40643209"/>
      </p:ext>
    </p:extLst>
  </p:cSld>
  <p:clrMapOvr>
    <a:masterClrMapping/>
  </p:clrMapOvr>
  <p:transition spd="slow" advClick="0"/>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reserve="1">
  <p:cSld name="4_Content with Caption">
    <p:spTree>
      <p:nvGrpSpPr>
        <p:cNvPr id="1" name=""/>
        <p:cNvGrpSpPr/>
        <p:nvPr/>
      </p:nvGrpSpPr>
      <p:grpSpPr>
        <a:xfrm>
          <a:off x="0" y="0"/>
          <a:ext cx="0" cy="0"/>
          <a:chOff x="0" y="0"/>
          <a:chExt cx="0" cy="0"/>
        </a:xfrm>
      </p:grpSpPr>
      <p:sp>
        <p:nvSpPr>
          <p:cNvPr id="581" name="Shape 581"/>
          <p:cNvSpPr/>
          <p:nvPr/>
        </p:nvSpPr>
        <p:spPr>
          <a:xfrm>
            <a:off x="0" y="1524002"/>
            <a:ext cx="4673600" cy="4594225"/>
          </a:xfrm>
          <a:prstGeom prst="rect">
            <a:avLst/>
          </a:prstGeom>
          <a:solidFill>
            <a:srgbClr val="BBB8A3"/>
          </a:solidFill>
          <a:ln w="12700">
            <a:miter lim="400000"/>
          </a:ln>
        </p:spPr>
        <p:txBody>
          <a:bodyPr lIns="60959" rIns="60959" anchor="ctr"/>
          <a:lstStyle/>
          <a:p>
            <a:pPr algn="ctr">
              <a:defRPr>
                <a:solidFill>
                  <a:schemeClr val="accent3">
                    <a:lumOff val="44000"/>
                  </a:schemeClr>
                </a:solidFill>
              </a:defRPr>
            </a:pPr>
            <a:endParaRPr sz="3200"/>
          </a:p>
        </p:txBody>
      </p:sp>
      <p:sp>
        <p:nvSpPr>
          <p:cNvPr id="582" name="Shape 582"/>
          <p:cNvSpPr/>
          <p:nvPr/>
        </p:nvSpPr>
        <p:spPr>
          <a:xfrm>
            <a:off x="4775200" y="2"/>
            <a:ext cx="7416800" cy="6118225"/>
          </a:xfrm>
          <a:prstGeom prst="rect">
            <a:avLst/>
          </a:prstGeom>
          <a:solidFill>
            <a:srgbClr val="661F18"/>
          </a:solidFill>
          <a:ln w="12700">
            <a:miter lim="400000"/>
          </a:ln>
        </p:spPr>
        <p:txBody>
          <a:bodyPr lIns="60959" rIns="60959" anchor="ctr"/>
          <a:lstStyle/>
          <a:p>
            <a:pPr algn="ctr">
              <a:defRPr>
                <a:solidFill>
                  <a:schemeClr val="accent3">
                    <a:lumOff val="44000"/>
                  </a:schemeClr>
                </a:solidFill>
              </a:defRPr>
            </a:pPr>
            <a:endParaRPr sz="3200"/>
          </a:p>
        </p:txBody>
      </p:sp>
      <p:sp>
        <p:nvSpPr>
          <p:cNvPr id="583" name="Shape 583"/>
          <p:cNvSpPr/>
          <p:nvPr/>
        </p:nvSpPr>
        <p:spPr>
          <a:xfrm>
            <a:off x="0" y="0"/>
            <a:ext cx="4673600" cy="1447800"/>
          </a:xfrm>
          <a:prstGeom prst="rect">
            <a:avLst/>
          </a:prstGeom>
          <a:solidFill>
            <a:srgbClr val="636363"/>
          </a:solidFill>
          <a:ln w="12700">
            <a:miter lim="400000"/>
          </a:ln>
        </p:spPr>
        <p:txBody>
          <a:bodyPr lIns="60959" rIns="60959" anchor="ctr"/>
          <a:lstStyle/>
          <a:p>
            <a:pPr algn="ctr">
              <a:defRPr>
                <a:solidFill>
                  <a:schemeClr val="accent3">
                    <a:lumOff val="44000"/>
                  </a:schemeClr>
                </a:solidFill>
              </a:defRPr>
            </a:pPr>
            <a:endParaRPr sz="3200"/>
          </a:p>
        </p:txBody>
      </p:sp>
      <p:pic>
        <p:nvPicPr>
          <p:cNvPr id="584"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585"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586" name="Shape 586"/>
          <p:cNvSpPr>
            <a:spLocks noGrp="1"/>
          </p:cNvSpPr>
          <p:nvPr>
            <p:ph type="title"/>
          </p:nvPr>
        </p:nvSpPr>
        <p:spPr>
          <a:xfrm>
            <a:off x="609600" y="2"/>
            <a:ext cx="4011085" cy="1435100"/>
          </a:xfrm>
          <a:prstGeom prst="rect">
            <a:avLst/>
          </a:prstGeom>
        </p:spPr>
        <p:txBody>
          <a:bodyPr anchor="b"/>
          <a:lstStyle>
            <a:lvl1pPr>
              <a:defRPr sz="2667" b="1">
                <a:solidFill>
                  <a:schemeClr val="accent3">
                    <a:lumOff val="44000"/>
                  </a:schemeClr>
                </a:solidFill>
                <a:latin typeface="Arial"/>
                <a:ea typeface="Arial"/>
                <a:cs typeface="Arial"/>
                <a:sym typeface="Arial"/>
              </a:defRPr>
            </a:lvl1pPr>
          </a:lstStyle>
          <a:p>
            <a:r>
              <a:t>Title Text</a:t>
            </a:r>
          </a:p>
        </p:txBody>
      </p:sp>
      <p:sp>
        <p:nvSpPr>
          <p:cNvPr id="587" name="Shape 587"/>
          <p:cNvSpPr>
            <a:spLocks noGrp="1"/>
          </p:cNvSpPr>
          <p:nvPr>
            <p:ph type="body" idx="1"/>
          </p:nvPr>
        </p:nvSpPr>
        <p:spPr>
          <a:xfrm>
            <a:off x="4766733" y="273051"/>
            <a:ext cx="6815667" cy="6584951"/>
          </a:xfrm>
          <a:prstGeom prst="rect">
            <a:avLst/>
          </a:prstGeom>
        </p:spPr>
        <p:txBody>
          <a:bodyPr/>
          <a:lstStyle>
            <a:lvl1pPr marL="457189" indent="-457189">
              <a:buClrTx/>
              <a:buFont typeface="Arial"/>
              <a:buChar char="•"/>
              <a:defRPr>
                <a:solidFill>
                  <a:schemeClr val="accent3">
                    <a:lumOff val="44000"/>
                  </a:schemeClr>
                </a:solidFill>
                <a:latin typeface="Arial"/>
                <a:ea typeface="Arial"/>
                <a:cs typeface="Arial"/>
                <a:sym typeface="Arial"/>
              </a:defRPr>
            </a:lvl1pPr>
            <a:lvl2pPr marL="1045002" indent="-435417">
              <a:buClrTx/>
              <a:buFont typeface="Arial"/>
              <a:buChar char="–"/>
              <a:defRPr>
                <a:solidFill>
                  <a:schemeClr val="accent3">
                    <a:lumOff val="44000"/>
                  </a:schemeClr>
                </a:solidFill>
                <a:latin typeface="Arial"/>
                <a:ea typeface="Arial"/>
                <a:cs typeface="Arial"/>
                <a:sym typeface="Arial"/>
              </a:defRPr>
            </a:lvl2pPr>
            <a:lvl3pPr marL="1625559" indent="-406390">
              <a:buClrTx/>
              <a:buFont typeface="Arial"/>
              <a:buChar char="•"/>
              <a:defRPr>
                <a:solidFill>
                  <a:schemeClr val="accent3">
                    <a:lumOff val="44000"/>
                  </a:schemeClr>
                </a:solidFill>
                <a:latin typeface="Arial"/>
                <a:ea typeface="Arial"/>
                <a:cs typeface="Arial"/>
                <a:sym typeface="Arial"/>
              </a:defRPr>
            </a:lvl3pPr>
            <a:lvl4pPr marL="2316422" indent="-487668">
              <a:buClrTx/>
              <a:buFont typeface="Arial"/>
              <a:buChar char="–"/>
              <a:defRPr>
                <a:solidFill>
                  <a:schemeClr val="accent3">
                    <a:lumOff val="44000"/>
                  </a:schemeClr>
                </a:solidFill>
                <a:latin typeface="Arial"/>
                <a:ea typeface="Arial"/>
                <a:cs typeface="Arial"/>
                <a:sym typeface="Arial"/>
              </a:defRPr>
            </a:lvl4pPr>
            <a:lvl5pPr marL="2926007" indent="-487668">
              <a:buClrTx/>
              <a:buFont typeface="Arial"/>
              <a:buChar char="»"/>
              <a:defRPr>
                <a:solidFill>
                  <a:schemeClr val="accent3">
                    <a:lumOff val="44000"/>
                  </a:schemeClr>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88" name="Shape 588"/>
          <p:cNvSpPr>
            <a:spLocks noGrp="1"/>
          </p:cNvSpPr>
          <p:nvPr>
            <p:ph type="sldNum" sz="quarter" idx="2"/>
          </p:nvPr>
        </p:nvSpPr>
        <p:spPr>
          <a:xfrm>
            <a:off x="8737600" y="6356353"/>
            <a:ext cx="2844800" cy="29745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95068633"/>
      </p:ext>
    </p:extLst>
  </p:cSld>
  <p:clrMapOvr>
    <a:masterClrMapping/>
  </p:clrMapOvr>
  <p:transition spd="slow" advClick="0"/>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reserve="1">
  <p:cSld name="3_Picture with Caption">
    <p:spTree>
      <p:nvGrpSpPr>
        <p:cNvPr id="1" name=""/>
        <p:cNvGrpSpPr/>
        <p:nvPr/>
      </p:nvGrpSpPr>
      <p:grpSpPr>
        <a:xfrm>
          <a:off x="0" y="0"/>
          <a:ext cx="0" cy="0"/>
          <a:chOff x="0" y="0"/>
          <a:chExt cx="0" cy="0"/>
        </a:xfrm>
      </p:grpSpPr>
      <p:sp>
        <p:nvSpPr>
          <p:cNvPr id="595" name="Shape 595"/>
          <p:cNvSpPr/>
          <p:nvPr/>
        </p:nvSpPr>
        <p:spPr>
          <a:xfrm>
            <a:off x="2379137" y="228600"/>
            <a:ext cx="7363887" cy="4343400"/>
          </a:xfrm>
          <a:prstGeom prst="rect">
            <a:avLst/>
          </a:prstGeom>
          <a:solidFill>
            <a:srgbClr val="BBB8A3"/>
          </a:solidFill>
          <a:ln w="28575">
            <a:solidFill>
              <a:srgbClr val="661F18"/>
            </a:solidFill>
            <a:bevel/>
          </a:ln>
        </p:spPr>
        <p:txBody>
          <a:bodyPr lIns="60959" rIns="60959" anchor="ctr"/>
          <a:lstStyle/>
          <a:p>
            <a:pPr algn="ctr">
              <a:defRPr>
                <a:solidFill>
                  <a:schemeClr val="accent3">
                    <a:lumOff val="44000"/>
                  </a:schemeClr>
                </a:solidFill>
              </a:defRPr>
            </a:pPr>
            <a:endParaRPr sz="3200"/>
          </a:p>
        </p:txBody>
      </p:sp>
      <p:pic>
        <p:nvPicPr>
          <p:cNvPr id="596"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597"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598" name="Shape 598"/>
          <p:cNvSpPr>
            <a:spLocks noGrp="1"/>
          </p:cNvSpPr>
          <p:nvPr>
            <p:ph type="title"/>
          </p:nvPr>
        </p:nvSpPr>
        <p:spPr>
          <a:xfrm>
            <a:off x="2375378" y="4568825"/>
            <a:ext cx="7363884" cy="566739"/>
          </a:xfrm>
          <a:prstGeom prst="rect">
            <a:avLst/>
          </a:prstGeom>
          <a:solidFill>
            <a:srgbClr val="661F18"/>
          </a:solidFill>
          <a:ln w="28575">
            <a:solidFill>
              <a:srgbClr val="661F18"/>
            </a:solidFill>
            <a:bevel/>
          </a:ln>
        </p:spPr>
        <p:txBody>
          <a:bodyPr anchor="b"/>
          <a:lstStyle>
            <a:lvl1pPr>
              <a:defRPr sz="2667" b="1">
                <a:solidFill>
                  <a:schemeClr val="accent3">
                    <a:lumOff val="44000"/>
                  </a:schemeClr>
                </a:solidFill>
                <a:latin typeface="Arial"/>
                <a:ea typeface="Arial"/>
                <a:cs typeface="Arial"/>
                <a:sym typeface="Arial"/>
              </a:defRPr>
            </a:lvl1pPr>
          </a:lstStyle>
          <a:p>
            <a:r>
              <a:t>Title Text</a:t>
            </a:r>
          </a:p>
        </p:txBody>
      </p:sp>
      <p:sp>
        <p:nvSpPr>
          <p:cNvPr id="599" name="Shape 599"/>
          <p:cNvSpPr>
            <a:spLocks noGrp="1"/>
          </p:cNvSpPr>
          <p:nvPr>
            <p:ph type="body" sz="quarter" idx="1"/>
          </p:nvPr>
        </p:nvSpPr>
        <p:spPr>
          <a:xfrm>
            <a:off x="2389722" y="5135565"/>
            <a:ext cx="7315201" cy="804863"/>
          </a:xfrm>
          <a:prstGeom prst="rect">
            <a:avLst/>
          </a:prstGeom>
        </p:spPr>
        <p:txBody>
          <a:bodyPr/>
          <a:lstStyle>
            <a:lvl1pPr marL="0" indent="0">
              <a:spcBef>
                <a:spcPts val="400"/>
              </a:spcBef>
              <a:buClrTx/>
              <a:buSzTx/>
              <a:buFontTx/>
              <a:buNone/>
              <a:defRPr sz="1867">
                <a:solidFill>
                  <a:srgbClr val="661F18"/>
                </a:solidFill>
                <a:latin typeface="Arial"/>
                <a:ea typeface="Arial"/>
                <a:cs typeface="Arial"/>
                <a:sym typeface="Arial"/>
              </a:defRPr>
            </a:lvl1pPr>
            <a:lvl2pPr marL="0" indent="609585">
              <a:spcBef>
                <a:spcPts val="400"/>
              </a:spcBef>
              <a:buClrTx/>
              <a:buSzTx/>
              <a:buFontTx/>
              <a:buNone/>
              <a:defRPr sz="1867">
                <a:solidFill>
                  <a:srgbClr val="661F18"/>
                </a:solidFill>
                <a:latin typeface="Arial"/>
                <a:ea typeface="Arial"/>
                <a:cs typeface="Arial"/>
                <a:sym typeface="Arial"/>
              </a:defRPr>
            </a:lvl2pPr>
            <a:lvl3pPr marL="0" indent="1219170">
              <a:spcBef>
                <a:spcPts val="400"/>
              </a:spcBef>
              <a:buClrTx/>
              <a:buSzTx/>
              <a:buFontTx/>
              <a:buNone/>
              <a:defRPr sz="1867">
                <a:solidFill>
                  <a:srgbClr val="661F18"/>
                </a:solidFill>
                <a:latin typeface="Arial"/>
                <a:ea typeface="Arial"/>
                <a:cs typeface="Arial"/>
                <a:sym typeface="Arial"/>
              </a:defRPr>
            </a:lvl3pPr>
            <a:lvl4pPr marL="0" indent="1828754">
              <a:spcBef>
                <a:spcPts val="400"/>
              </a:spcBef>
              <a:buClrTx/>
              <a:buSzTx/>
              <a:buFontTx/>
              <a:buNone/>
              <a:defRPr sz="1867">
                <a:solidFill>
                  <a:srgbClr val="661F18"/>
                </a:solidFill>
                <a:latin typeface="Arial"/>
                <a:ea typeface="Arial"/>
                <a:cs typeface="Arial"/>
                <a:sym typeface="Arial"/>
              </a:defRPr>
            </a:lvl4pPr>
            <a:lvl5pPr marL="0" indent="2438339">
              <a:spcBef>
                <a:spcPts val="400"/>
              </a:spcBef>
              <a:buClrTx/>
              <a:buSzTx/>
              <a:buFontTx/>
              <a:buNone/>
              <a:defRPr sz="1867">
                <a:solidFill>
                  <a:srgbClr val="661F18"/>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00" name="Shape 600"/>
          <p:cNvSpPr>
            <a:spLocks noGrp="1"/>
          </p:cNvSpPr>
          <p:nvPr>
            <p:ph type="sldNum" sz="quarter" idx="2"/>
          </p:nvPr>
        </p:nvSpPr>
        <p:spPr>
          <a:xfrm>
            <a:off x="8737600" y="6356353"/>
            <a:ext cx="2844800" cy="29745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57003292"/>
      </p:ext>
    </p:extLst>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99002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 preserve="1">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07" name="Shape 607"/>
          <p:cNvSpPr>
            <a:spLocks noGrp="1"/>
          </p:cNvSpPr>
          <p:nvPr>
            <p:ph type="title"/>
          </p:nvPr>
        </p:nvSpPr>
        <p:spPr>
          <a:xfrm>
            <a:off x="333375" y="178593"/>
            <a:ext cx="11525251" cy="1714501"/>
          </a:xfrm>
          <a:prstGeom prst="rect">
            <a:avLst/>
          </a:prstGeom>
        </p:spPr>
        <p:txBody>
          <a:bodyPr lIns="35718" tIns="35718" rIns="35718" bIns="35718" anchor="ctr"/>
          <a:lstStyle>
            <a:lvl1pPr algn="ctr" defTabSz="778914">
              <a:defRPr sz="6400">
                <a:solidFill>
                  <a:srgbClr val="535353"/>
                </a:solidFill>
                <a:latin typeface="Gill Sans Light"/>
                <a:ea typeface="Gill Sans Light"/>
                <a:cs typeface="Gill Sans Light"/>
                <a:sym typeface="Gill Sans Light"/>
              </a:defRPr>
            </a:lvl1pPr>
          </a:lstStyle>
          <a:p>
            <a:r>
              <a:t>Title Text</a:t>
            </a:r>
          </a:p>
        </p:txBody>
      </p:sp>
      <p:sp>
        <p:nvSpPr>
          <p:cNvPr id="608" name="Shape 608"/>
          <p:cNvSpPr>
            <a:spLocks noGrp="1"/>
          </p:cNvSpPr>
          <p:nvPr>
            <p:ph type="body" idx="1"/>
          </p:nvPr>
        </p:nvSpPr>
        <p:spPr>
          <a:xfrm>
            <a:off x="333375" y="2241354"/>
            <a:ext cx="11525251" cy="4107657"/>
          </a:xfrm>
          <a:prstGeom prst="rect">
            <a:avLst/>
          </a:prstGeom>
        </p:spPr>
        <p:txBody>
          <a:bodyPr lIns="35718" tIns="35718" rIns="35718" bIns="35718" anchor="ctr"/>
          <a:lstStyle>
            <a:lvl1pPr marL="256667" indent="-256667" defTabSz="778914">
              <a:spcBef>
                <a:spcPts val="5067"/>
              </a:spcBef>
              <a:buClr>
                <a:srgbClr val="535353"/>
              </a:buClr>
              <a:buSzPct val="82000"/>
              <a:buFontTx/>
              <a:buChar char="•"/>
              <a:defRPr sz="3200">
                <a:solidFill>
                  <a:srgbClr val="535353"/>
                </a:solidFill>
                <a:latin typeface="Gill Sans Light"/>
                <a:ea typeface="Gill Sans Light"/>
                <a:cs typeface="Gill Sans Light"/>
                <a:sym typeface="Gill Sans Light"/>
              </a:defRPr>
            </a:lvl1pPr>
            <a:lvl2pPr marL="764654" indent="-256667" defTabSz="778914">
              <a:spcBef>
                <a:spcPts val="5067"/>
              </a:spcBef>
              <a:buClr>
                <a:srgbClr val="535353"/>
              </a:buClr>
              <a:buSzPct val="82000"/>
              <a:buFontTx/>
              <a:buChar char="•"/>
              <a:defRPr sz="3200">
                <a:solidFill>
                  <a:srgbClr val="535353"/>
                </a:solidFill>
                <a:latin typeface="Gill Sans Light"/>
                <a:ea typeface="Gill Sans Light"/>
                <a:cs typeface="Gill Sans Light"/>
                <a:sym typeface="Gill Sans Light"/>
              </a:defRPr>
            </a:lvl2pPr>
            <a:lvl3pPr marL="1272642" indent="-256667" defTabSz="778914">
              <a:spcBef>
                <a:spcPts val="5067"/>
              </a:spcBef>
              <a:buClr>
                <a:srgbClr val="535353"/>
              </a:buClr>
              <a:buSzPct val="82000"/>
              <a:buFontTx/>
              <a:buChar char="•"/>
              <a:defRPr sz="3200">
                <a:solidFill>
                  <a:srgbClr val="535353"/>
                </a:solidFill>
                <a:latin typeface="Gill Sans Light"/>
                <a:ea typeface="Gill Sans Light"/>
                <a:cs typeface="Gill Sans Light"/>
                <a:sym typeface="Gill Sans Light"/>
              </a:defRPr>
            </a:lvl3pPr>
            <a:lvl4pPr marL="1780629" indent="-256667" defTabSz="778914">
              <a:spcBef>
                <a:spcPts val="5067"/>
              </a:spcBef>
              <a:buClr>
                <a:srgbClr val="535353"/>
              </a:buClr>
              <a:buSzPct val="82000"/>
              <a:buFontTx/>
              <a:buChar char="•"/>
              <a:defRPr sz="3200">
                <a:solidFill>
                  <a:srgbClr val="535353"/>
                </a:solidFill>
                <a:latin typeface="Gill Sans Light"/>
                <a:ea typeface="Gill Sans Light"/>
                <a:cs typeface="Gill Sans Light"/>
                <a:sym typeface="Gill Sans Light"/>
              </a:defRPr>
            </a:lvl4pPr>
            <a:lvl5pPr marL="2288616" indent="-256667" defTabSz="778914">
              <a:spcBef>
                <a:spcPts val="5067"/>
              </a:spcBef>
              <a:buClr>
                <a:srgbClr val="535353"/>
              </a:buClr>
              <a:buSzPct val="82000"/>
              <a:buFontTx/>
              <a:buChar char="•"/>
              <a:defRPr sz="3200">
                <a:solidFill>
                  <a:srgbClr val="535353"/>
                </a:solidFill>
                <a:latin typeface="Gill Sans Light"/>
                <a:ea typeface="Gill Sans Light"/>
                <a:cs typeface="Gill Sans Light"/>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609" name="Shape 609"/>
          <p:cNvSpPr>
            <a:spLocks noGrp="1"/>
          </p:cNvSpPr>
          <p:nvPr>
            <p:ph type="sldNum" sz="quarter" idx="2"/>
          </p:nvPr>
        </p:nvSpPr>
        <p:spPr>
          <a:xfrm>
            <a:off x="5939368" y="6518674"/>
            <a:ext cx="301364" cy="297901"/>
          </a:xfrm>
          <a:prstGeom prst="rect">
            <a:avLst/>
          </a:prstGeom>
        </p:spPr>
        <p:txBody>
          <a:bodyPr wrap="none" lIns="35718" tIns="35718" rIns="35718" bIns="35718"/>
          <a:lstStyle>
            <a:lvl1pPr algn="ctr" defTabSz="778914">
              <a:defRPr sz="1467">
                <a:solidFill>
                  <a:srgbClr val="535353"/>
                </a:solidFill>
                <a:latin typeface="Gill Sans Light"/>
                <a:ea typeface="Gill Sans Light"/>
                <a:cs typeface="Gill Sans Light"/>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1972497632"/>
      </p:ext>
    </p:extLst>
  </p:cSld>
  <p:clrMapOvr>
    <a:masterClrMapping/>
  </p:clrMapOvr>
  <p:transition spd="slow" advClick="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reserve="1">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16" name="Shape 616"/>
          <p:cNvSpPr>
            <a:spLocks noGrp="1"/>
          </p:cNvSpPr>
          <p:nvPr>
            <p:ph type="title"/>
          </p:nvPr>
        </p:nvSpPr>
        <p:spPr>
          <a:xfrm>
            <a:off x="333375" y="1437682"/>
            <a:ext cx="11525251" cy="2277071"/>
          </a:xfrm>
          <a:prstGeom prst="rect">
            <a:avLst/>
          </a:prstGeom>
        </p:spPr>
        <p:txBody>
          <a:bodyPr lIns="35718" tIns="35718" rIns="35718" bIns="35718" anchor="b"/>
          <a:lstStyle>
            <a:lvl1pPr algn="ctr" defTabSz="778914">
              <a:defRPr sz="6667">
                <a:solidFill>
                  <a:srgbClr val="535353"/>
                </a:solidFill>
                <a:latin typeface="Gill Sans Light"/>
                <a:ea typeface="Gill Sans Light"/>
                <a:cs typeface="Gill Sans Light"/>
                <a:sym typeface="Gill Sans Light"/>
              </a:defRPr>
            </a:lvl1pPr>
          </a:lstStyle>
          <a:p>
            <a:r>
              <a:t>Title Text</a:t>
            </a:r>
          </a:p>
        </p:txBody>
      </p:sp>
      <p:sp>
        <p:nvSpPr>
          <p:cNvPr id="617" name="Shape 617"/>
          <p:cNvSpPr>
            <a:spLocks noGrp="1"/>
          </p:cNvSpPr>
          <p:nvPr>
            <p:ph type="body" sz="quarter" idx="1"/>
          </p:nvPr>
        </p:nvSpPr>
        <p:spPr>
          <a:xfrm>
            <a:off x="333375" y="3705820"/>
            <a:ext cx="11525251" cy="910829"/>
          </a:xfrm>
          <a:prstGeom prst="rect">
            <a:avLst/>
          </a:prstGeom>
        </p:spPr>
        <p:txBody>
          <a:bodyPr lIns="35718" tIns="35718" rIns="35718" bIns="35718"/>
          <a:lstStyle>
            <a:lvl1pPr marL="0" indent="0" algn="ctr" defTabSz="778914">
              <a:spcBef>
                <a:spcPts val="0"/>
              </a:spcBef>
              <a:buClr>
                <a:srgbClr val="535353"/>
              </a:buClr>
              <a:buSzTx/>
              <a:buFontTx/>
              <a:buNone/>
              <a:defRPr sz="3467">
                <a:solidFill>
                  <a:srgbClr val="525252"/>
                </a:solidFill>
                <a:latin typeface="Gill Sans Light"/>
                <a:ea typeface="Gill Sans Light"/>
                <a:cs typeface="Gill Sans Light"/>
                <a:sym typeface="Gill Sans Light"/>
              </a:defRPr>
            </a:lvl1pPr>
            <a:lvl2pPr marL="0" indent="0" algn="ctr" defTabSz="778914">
              <a:spcBef>
                <a:spcPts val="0"/>
              </a:spcBef>
              <a:buClr>
                <a:srgbClr val="535353"/>
              </a:buClr>
              <a:buSzTx/>
              <a:buFontTx/>
              <a:buNone/>
              <a:defRPr sz="3467">
                <a:solidFill>
                  <a:srgbClr val="525252"/>
                </a:solidFill>
                <a:latin typeface="Gill Sans Light"/>
                <a:ea typeface="Gill Sans Light"/>
                <a:cs typeface="Gill Sans Light"/>
                <a:sym typeface="Gill Sans Light"/>
              </a:defRPr>
            </a:lvl2pPr>
            <a:lvl3pPr marL="0" indent="0" algn="ctr" defTabSz="778914">
              <a:spcBef>
                <a:spcPts val="0"/>
              </a:spcBef>
              <a:buClr>
                <a:srgbClr val="535353"/>
              </a:buClr>
              <a:buSzTx/>
              <a:buFontTx/>
              <a:buNone/>
              <a:defRPr sz="3467">
                <a:solidFill>
                  <a:srgbClr val="525252"/>
                </a:solidFill>
                <a:latin typeface="Gill Sans Light"/>
                <a:ea typeface="Gill Sans Light"/>
                <a:cs typeface="Gill Sans Light"/>
                <a:sym typeface="Gill Sans Light"/>
              </a:defRPr>
            </a:lvl3pPr>
            <a:lvl4pPr marL="0" indent="0" algn="ctr" defTabSz="778914">
              <a:spcBef>
                <a:spcPts val="0"/>
              </a:spcBef>
              <a:buClr>
                <a:srgbClr val="535353"/>
              </a:buClr>
              <a:buSzTx/>
              <a:buFontTx/>
              <a:buNone/>
              <a:defRPr sz="3467">
                <a:solidFill>
                  <a:srgbClr val="525252"/>
                </a:solidFill>
                <a:latin typeface="Gill Sans Light"/>
                <a:ea typeface="Gill Sans Light"/>
                <a:cs typeface="Gill Sans Light"/>
                <a:sym typeface="Gill Sans Light"/>
              </a:defRPr>
            </a:lvl4pPr>
            <a:lvl5pPr marL="0" indent="0" algn="ctr" defTabSz="778914">
              <a:spcBef>
                <a:spcPts val="0"/>
              </a:spcBef>
              <a:buClr>
                <a:srgbClr val="535353"/>
              </a:buClr>
              <a:buSzTx/>
              <a:buFontTx/>
              <a:buNone/>
              <a:defRPr sz="3467">
                <a:solidFill>
                  <a:srgbClr val="525252"/>
                </a:solidFill>
                <a:latin typeface="Gill Sans Light"/>
                <a:ea typeface="Gill Sans Light"/>
                <a:cs typeface="Gill Sans Light"/>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618" name="Shape 618"/>
          <p:cNvSpPr>
            <a:spLocks noGrp="1"/>
          </p:cNvSpPr>
          <p:nvPr>
            <p:ph type="sldNum" sz="quarter" idx="2"/>
          </p:nvPr>
        </p:nvSpPr>
        <p:spPr>
          <a:xfrm>
            <a:off x="5928144" y="6518672"/>
            <a:ext cx="323806" cy="318355"/>
          </a:xfrm>
          <a:prstGeom prst="rect">
            <a:avLst/>
          </a:prstGeom>
        </p:spPr>
        <p:txBody>
          <a:bodyPr wrap="none" lIns="35718" tIns="35718" rIns="35718" bIns="35718"/>
          <a:lstStyle>
            <a:lvl1pPr algn="ctr" defTabSz="778914">
              <a:defRPr sz="1600">
                <a:solidFill>
                  <a:srgbClr val="535353"/>
                </a:solidFill>
                <a:latin typeface="Gill Sans Light"/>
                <a:ea typeface="Gill Sans Light"/>
                <a:cs typeface="Gill Sans Light"/>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1523902522"/>
      </p:ext>
    </p:extLst>
  </p:cSld>
  <p:clrMapOvr>
    <a:masterClrMapping/>
  </p:clrMapOvr>
  <p:transition spd="slow" advClick="0"/>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reserve="1">
  <p:cSld name="1_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25" name="Shape 625"/>
          <p:cNvSpPr>
            <a:spLocks noGrp="1"/>
          </p:cNvSpPr>
          <p:nvPr>
            <p:ph type="title"/>
          </p:nvPr>
        </p:nvSpPr>
        <p:spPr>
          <a:xfrm>
            <a:off x="333375" y="178593"/>
            <a:ext cx="11525251" cy="1714501"/>
          </a:xfrm>
          <a:prstGeom prst="rect">
            <a:avLst/>
          </a:prstGeom>
        </p:spPr>
        <p:txBody>
          <a:bodyPr lIns="35718" tIns="35718" rIns="35718" bIns="35718" anchor="ctr"/>
          <a:lstStyle>
            <a:lvl1pPr algn="ctr" defTabSz="778914">
              <a:defRPr sz="6667">
                <a:solidFill>
                  <a:srgbClr val="535353"/>
                </a:solidFill>
                <a:latin typeface="Gill Sans Light"/>
                <a:ea typeface="Gill Sans Light"/>
                <a:cs typeface="Gill Sans Light"/>
                <a:sym typeface="Gill Sans Light"/>
              </a:defRPr>
            </a:lvl1pPr>
          </a:lstStyle>
          <a:p>
            <a:r>
              <a:t>Title Text</a:t>
            </a:r>
          </a:p>
        </p:txBody>
      </p:sp>
      <p:sp>
        <p:nvSpPr>
          <p:cNvPr id="626" name="Shape 626"/>
          <p:cNvSpPr>
            <a:spLocks noGrp="1"/>
          </p:cNvSpPr>
          <p:nvPr>
            <p:ph type="body" idx="1"/>
          </p:nvPr>
        </p:nvSpPr>
        <p:spPr>
          <a:xfrm>
            <a:off x="333375" y="2241354"/>
            <a:ext cx="11525251" cy="4107657"/>
          </a:xfrm>
          <a:prstGeom prst="rect">
            <a:avLst/>
          </a:prstGeom>
        </p:spPr>
        <p:txBody>
          <a:bodyPr lIns="35718" tIns="35718" rIns="35718" bIns="35718" anchor="ctr"/>
          <a:lstStyle>
            <a:lvl1pPr marL="278056"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1pPr>
            <a:lvl2pPr marL="786043"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2pPr>
            <a:lvl3pPr marL="1294030"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3pPr>
            <a:lvl4pPr marL="1802018"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4pPr>
            <a:lvl5pPr marL="2310005"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627" name="Shape 627"/>
          <p:cNvSpPr>
            <a:spLocks noGrp="1"/>
          </p:cNvSpPr>
          <p:nvPr>
            <p:ph type="sldNum" sz="quarter" idx="2"/>
          </p:nvPr>
        </p:nvSpPr>
        <p:spPr>
          <a:xfrm>
            <a:off x="5928144" y="6518672"/>
            <a:ext cx="323806" cy="318355"/>
          </a:xfrm>
          <a:prstGeom prst="rect">
            <a:avLst/>
          </a:prstGeom>
        </p:spPr>
        <p:txBody>
          <a:bodyPr wrap="none" lIns="35718" tIns="35718" rIns="35718" bIns="35718"/>
          <a:lstStyle>
            <a:lvl1pPr algn="ctr" defTabSz="778914">
              <a:defRPr sz="1600">
                <a:solidFill>
                  <a:srgbClr val="535353"/>
                </a:solidFill>
                <a:latin typeface="Gill Sans Light"/>
                <a:ea typeface="Gill Sans Light"/>
                <a:cs typeface="Gill Sans Light"/>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2856746067"/>
      </p:ext>
    </p:extLst>
  </p:cSld>
  <p:clrMapOvr>
    <a:masterClrMapping/>
  </p:clrMapOvr>
  <p:transition spd="slow" advClick="0"/>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reserve="1">
  <p:cSld name="2_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34" name="Shape 634"/>
          <p:cNvSpPr>
            <a:spLocks noGrp="1"/>
          </p:cNvSpPr>
          <p:nvPr>
            <p:ph type="title"/>
          </p:nvPr>
        </p:nvSpPr>
        <p:spPr>
          <a:xfrm>
            <a:off x="333375" y="178593"/>
            <a:ext cx="11525251" cy="1714501"/>
          </a:xfrm>
          <a:prstGeom prst="rect">
            <a:avLst/>
          </a:prstGeom>
        </p:spPr>
        <p:txBody>
          <a:bodyPr lIns="35718" tIns="35718" rIns="35718" bIns="35718" anchor="ctr"/>
          <a:lstStyle>
            <a:lvl1pPr algn="ctr" defTabSz="778914">
              <a:defRPr sz="6667">
                <a:solidFill>
                  <a:srgbClr val="535353"/>
                </a:solidFill>
                <a:latin typeface="Gill Sans Light"/>
                <a:ea typeface="Gill Sans Light"/>
                <a:cs typeface="Gill Sans Light"/>
                <a:sym typeface="Gill Sans Light"/>
              </a:defRPr>
            </a:lvl1pPr>
          </a:lstStyle>
          <a:p>
            <a:r>
              <a:t>Title Text</a:t>
            </a:r>
          </a:p>
        </p:txBody>
      </p:sp>
      <p:sp>
        <p:nvSpPr>
          <p:cNvPr id="635" name="Shape 635"/>
          <p:cNvSpPr>
            <a:spLocks noGrp="1"/>
          </p:cNvSpPr>
          <p:nvPr>
            <p:ph type="body" idx="1"/>
          </p:nvPr>
        </p:nvSpPr>
        <p:spPr>
          <a:xfrm>
            <a:off x="333375" y="2241354"/>
            <a:ext cx="11525251" cy="4107657"/>
          </a:xfrm>
          <a:prstGeom prst="rect">
            <a:avLst/>
          </a:prstGeom>
        </p:spPr>
        <p:txBody>
          <a:bodyPr lIns="35718" tIns="35718" rIns="35718" bIns="35718" anchor="ctr"/>
          <a:lstStyle>
            <a:lvl1pPr marL="278056"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1pPr>
            <a:lvl2pPr marL="786043"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2pPr>
            <a:lvl3pPr marL="1294030"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3pPr>
            <a:lvl4pPr marL="1802018"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4pPr>
            <a:lvl5pPr marL="2310005"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636" name="Shape 636"/>
          <p:cNvSpPr>
            <a:spLocks noGrp="1"/>
          </p:cNvSpPr>
          <p:nvPr>
            <p:ph type="sldNum" sz="quarter" idx="2"/>
          </p:nvPr>
        </p:nvSpPr>
        <p:spPr>
          <a:xfrm>
            <a:off x="5928144" y="6518672"/>
            <a:ext cx="323806" cy="318355"/>
          </a:xfrm>
          <a:prstGeom prst="rect">
            <a:avLst/>
          </a:prstGeom>
        </p:spPr>
        <p:txBody>
          <a:bodyPr wrap="none" lIns="35718" tIns="35718" rIns="35718" bIns="35718"/>
          <a:lstStyle>
            <a:lvl1pPr algn="ctr" defTabSz="778914">
              <a:defRPr sz="1600">
                <a:solidFill>
                  <a:srgbClr val="535353"/>
                </a:solidFill>
                <a:latin typeface="Gill Sans Light"/>
                <a:ea typeface="Gill Sans Light"/>
                <a:cs typeface="Gill Sans Light"/>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279281138"/>
      </p:ext>
    </p:extLst>
  </p:cSld>
  <p:clrMapOvr>
    <a:masterClrMapping/>
  </p:clrMapOvr>
  <p:transition spd="slow" advClick="0"/>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x" preserve="1">
  <p:cSld name="3_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43" name="Shape 643"/>
          <p:cNvSpPr>
            <a:spLocks noGrp="1"/>
          </p:cNvSpPr>
          <p:nvPr>
            <p:ph type="title"/>
          </p:nvPr>
        </p:nvSpPr>
        <p:spPr>
          <a:xfrm>
            <a:off x="333375" y="178593"/>
            <a:ext cx="11525251" cy="1714501"/>
          </a:xfrm>
          <a:prstGeom prst="rect">
            <a:avLst/>
          </a:prstGeom>
        </p:spPr>
        <p:txBody>
          <a:bodyPr lIns="35718" tIns="35718" rIns="35718" bIns="35718" anchor="ctr"/>
          <a:lstStyle>
            <a:lvl1pPr algn="ctr" defTabSz="778914">
              <a:defRPr sz="6667">
                <a:solidFill>
                  <a:srgbClr val="535353"/>
                </a:solidFill>
                <a:latin typeface="Gill Sans Light"/>
                <a:ea typeface="Gill Sans Light"/>
                <a:cs typeface="Gill Sans Light"/>
                <a:sym typeface="Gill Sans Light"/>
              </a:defRPr>
            </a:lvl1pPr>
          </a:lstStyle>
          <a:p>
            <a:r>
              <a:t>Title Text</a:t>
            </a:r>
          </a:p>
        </p:txBody>
      </p:sp>
      <p:sp>
        <p:nvSpPr>
          <p:cNvPr id="644" name="Shape 644"/>
          <p:cNvSpPr>
            <a:spLocks noGrp="1"/>
          </p:cNvSpPr>
          <p:nvPr>
            <p:ph type="body" idx="1"/>
          </p:nvPr>
        </p:nvSpPr>
        <p:spPr>
          <a:xfrm>
            <a:off x="333375" y="2241354"/>
            <a:ext cx="11525251" cy="4107657"/>
          </a:xfrm>
          <a:prstGeom prst="rect">
            <a:avLst/>
          </a:prstGeom>
        </p:spPr>
        <p:txBody>
          <a:bodyPr lIns="35718" tIns="35718" rIns="35718" bIns="35718" anchor="ctr"/>
          <a:lstStyle>
            <a:lvl1pPr marL="278056"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1pPr>
            <a:lvl2pPr marL="786043"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2pPr>
            <a:lvl3pPr marL="1294030"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3pPr>
            <a:lvl4pPr marL="1802018"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4pPr>
            <a:lvl5pPr marL="2310005"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645" name="Shape 645"/>
          <p:cNvSpPr>
            <a:spLocks noGrp="1"/>
          </p:cNvSpPr>
          <p:nvPr>
            <p:ph type="sldNum" sz="quarter" idx="2"/>
          </p:nvPr>
        </p:nvSpPr>
        <p:spPr>
          <a:xfrm>
            <a:off x="5928144" y="6518672"/>
            <a:ext cx="323806" cy="318355"/>
          </a:xfrm>
          <a:prstGeom prst="rect">
            <a:avLst/>
          </a:prstGeom>
        </p:spPr>
        <p:txBody>
          <a:bodyPr wrap="none" lIns="35718" tIns="35718" rIns="35718" bIns="35718"/>
          <a:lstStyle>
            <a:lvl1pPr algn="ctr" defTabSz="778914">
              <a:defRPr sz="1600">
                <a:solidFill>
                  <a:srgbClr val="535353"/>
                </a:solidFill>
                <a:latin typeface="Gill Sans Light"/>
                <a:ea typeface="Gill Sans Light"/>
                <a:cs typeface="Gill Sans Light"/>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3715891774"/>
      </p:ext>
    </p:extLst>
  </p:cSld>
  <p:clrMapOvr>
    <a:masterClrMapping/>
  </p:clrMapOvr>
  <p:transition spd="slow" advClick="0"/>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 preserve="1">
  <p:cSld name="4_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52" name="Shape 652"/>
          <p:cNvSpPr>
            <a:spLocks noGrp="1"/>
          </p:cNvSpPr>
          <p:nvPr>
            <p:ph type="title"/>
          </p:nvPr>
        </p:nvSpPr>
        <p:spPr>
          <a:xfrm>
            <a:off x="333375" y="178593"/>
            <a:ext cx="11525251" cy="1714501"/>
          </a:xfrm>
          <a:prstGeom prst="rect">
            <a:avLst/>
          </a:prstGeom>
        </p:spPr>
        <p:txBody>
          <a:bodyPr lIns="35718" tIns="35718" rIns="35718" bIns="35718" anchor="ctr"/>
          <a:lstStyle>
            <a:lvl1pPr algn="ctr" defTabSz="778914">
              <a:defRPr sz="6667">
                <a:solidFill>
                  <a:srgbClr val="535353"/>
                </a:solidFill>
                <a:latin typeface="Gill Sans Light"/>
                <a:ea typeface="Gill Sans Light"/>
                <a:cs typeface="Gill Sans Light"/>
                <a:sym typeface="Gill Sans Light"/>
              </a:defRPr>
            </a:lvl1pPr>
          </a:lstStyle>
          <a:p>
            <a:r>
              <a:t>Title Text</a:t>
            </a:r>
          </a:p>
        </p:txBody>
      </p:sp>
      <p:sp>
        <p:nvSpPr>
          <p:cNvPr id="653" name="Shape 653"/>
          <p:cNvSpPr>
            <a:spLocks noGrp="1"/>
          </p:cNvSpPr>
          <p:nvPr>
            <p:ph type="body" idx="1"/>
          </p:nvPr>
        </p:nvSpPr>
        <p:spPr>
          <a:xfrm>
            <a:off x="333375" y="2241354"/>
            <a:ext cx="11525251" cy="4107657"/>
          </a:xfrm>
          <a:prstGeom prst="rect">
            <a:avLst/>
          </a:prstGeom>
        </p:spPr>
        <p:txBody>
          <a:bodyPr lIns="35718" tIns="35718" rIns="35718" bIns="35718" anchor="ctr"/>
          <a:lstStyle>
            <a:lvl1pPr marL="278056"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1pPr>
            <a:lvl2pPr marL="786043"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2pPr>
            <a:lvl3pPr marL="1294030"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3pPr>
            <a:lvl4pPr marL="1802018"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4pPr>
            <a:lvl5pPr marL="2310005"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654" name="Shape 654"/>
          <p:cNvSpPr>
            <a:spLocks noGrp="1"/>
          </p:cNvSpPr>
          <p:nvPr>
            <p:ph type="sldNum" sz="quarter" idx="2"/>
          </p:nvPr>
        </p:nvSpPr>
        <p:spPr>
          <a:xfrm>
            <a:off x="5928144" y="6518672"/>
            <a:ext cx="323806" cy="318355"/>
          </a:xfrm>
          <a:prstGeom prst="rect">
            <a:avLst/>
          </a:prstGeom>
        </p:spPr>
        <p:txBody>
          <a:bodyPr wrap="none" lIns="35718" tIns="35718" rIns="35718" bIns="35718"/>
          <a:lstStyle>
            <a:lvl1pPr algn="ctr" defTabSz="778914">
              <a:defRPr sz="1600">
                <a:solidFill>
                  <a:srgbClr val="535353"/>
                </a:solidFill>
                <a:latin typeface="Gill Sans Light"/>
                <a:ea typeface="Gill Sans Light"/>
                <a:cs typeface="Gill Sans Light"/>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2949815980"/>
      </p:ext>
    </p:extLst>
  </p:cSld>
  <p:clrMapOvr>
    <a:masterClrMapping/>
  </p:clrMapOvr>
  <p:transition spd="slow" advClick="0"/>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reserve="1">
  <p:cSld name="5_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61" name="Shape 661"/>
          <p:cNvSpPr>
            <a:spLocks noGrp="1"/>
          </p:cNvSpPr>
          <p:nvPr>
            <p:ph type="title"/>
          </p:nvPr>
        </p:nvSpPr>
        <p:spPr>
          <a:xfrm>
            <a:off x="333375" y="178593"/>
            <a:ext cx="11525251" cy="1714501"/>
          </a:xfrm>
          <a:prstGeom prst="rect">
            <a:avLst/>
          </a:prstGeom>
        </p:spPr>
        <p:txBody>
          <a:bodyPr lIns="35718" tIns="35718" rIns="35718" bIns="35718" anchor="ctr"/>
          <a:lstStyle>
            <a:lvl1pPr algn="ctr" defTabSz="778914">
              <a:defRPr sz="6667">
                <a:solidFill>
                  <a:srgbClr val="535353"/>
                </a:solidFill>
                <a:latin typeface="Gill Sans Light"/>
                <a:ea typeface="Gill Sans Light"/>
                <a:cs typeface="Gill Sans Light"/>
                <a:sym typeface="Gill Sans Light"/>
              </a:defRPr>
            </a:lvl1pPr>
          </a:lstStyle>
          <a:p>
            <a:r>
              <a:t>Title Text</a:t>
            </a:r>
          </a:p>
        </p:txBody>
      </p:sp>
      <p:sp>
        <p:nvSpPr>
          <p:cNvPr id="662" name="Shape 662"/>
          <p:cNvSpPr>
            <a:spLocks noGrp="1"/>
          </p:cNvSpPr>
          <p:nvPr>
            <p:ph type="body" idx="1"/>
          </p:nvPr>
        </p:nvSpPr>
        <p:spPr>
          <a:xfrm>
            <a:off x="333375" y="2241354"/>
            <a:ext cx="11525251" cy="4107657"/>
          </a:xfrm>
          <a:prstGeom prst="rect">
            <a:avLst/>
          </a:prstGeom>
        </p:spPr>
        <p:txBody>
          <a:bodyPr lIns="35718" tIns="35718" rIns="35718" bIns="35718" anchor="ctr"/>
          <a:lstStyle>
            <a:lvl1pPr marL="278056"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1pPr>
            <a:lvl2pPr marL="786043"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2pPr>
            <a:lvl3pPr marL="1294030"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3pPr>
            <a:lvl4pPr marL="1802018"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4pPr>
            <a:lvl5pPr marL="2310005"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663" name="Shape 663"/>
          <p:cNvSpPr>
            <a:spLocks noGrp="1"/>
          </p:cNvSpPr>
          <p:nvPr>
            <p:ph type="sldNum" sz="quarter" idx="2"/>
          </p:nvPr>
        </p:nvSpPr>
        <p:spPr>
          <a:xfrm>
            <a:off x="5928144" y="6518672"/>
            <a:ext cx="323806" cy="318355"/>
          </a:xfrm>
          <a:prstGeom prst="rect">
            <a:avLst/>
          </a:prstGeom>
        </p:spPr>
        <p:txBody>
          <a:bodyPr wrap="none" lIns="35718" tIns="35718" rIns="35718" bIns="35718"/>
          <a:lstStyle>
            <a:lvl1pPr algn="ctr" defTabSz="778914">
              <a:defRPr sz="1600">
                <a:solidFill>
                  <a:srgbClr val="535353"/>
                </a:solidFill>
                <a:latin typeface="Gill Sans Light"/>
                <a:ea typeface="Gill Sans Light"/>
                <a:cs typeface="Gill Sans Light"/>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4271379528"/>
      </p:ext>
    </p:extLst>
  </p:cSld>
  <p:clrMapOvr>
    <a:masterClrMapping/>
  </p:clrMapOvr>
  <p:transition spd="slow" advClick="0"/>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reserve="1">
  <p:cSld name="5_Title and Content">
    <p:spTree>
      <p:nvGrpSpPr>
        <p:cNvPr id="1" name=""/>
        <p:cNvGrpSpPr/>
        <p:nvPr/>
      </p:nvGrpSpPr>
      <p:grpSpPr>
        <a:xfrm>
          <a:off x="0" y="0"/>
          <a:ext cx="0" cy="0"/>
          <a:chOff x="0" y="0"/>
          <a:chExt cx="0" cy="0"/>
        </a:xfrm>
      </p:grpSpPr>
      <p:sp>
        <p:nvSpPr>
          <p:cNvPr id="670" name="Shape 670"/>
          <p:cNvSpPr/>
          <p:nvPr/>
        </p:nvSpPr>
        <p:spPr>
          <a:xfrm>
            <a:off x="0" y="1524002"/>
            <a:ext cx="12192000" cy="4594225"/>
          </a:xfrm>
          <a:prstGeom prst="rect">
            <a:avLst/>
          </a:prstGeom>
          <a:solidFill>
            <a:srgbClr val="BBB8A3"/>
          </a:solidFill>
          <a:ln w="12700">
            <a:miter lim="400000"/>
          </a:ln>
        </p:spPr>
        <p:txBody>
          <a:bodyPr lIns="60959" rIns="60959" anchor="ctr"/>
          <a:lstStyle/>
          <a:p>
            <a:pPr algn="ctr">
              <a:defRPr>
                <a:solidFill>
                  <a:schemeClr val="accent3">
                    <a:lumOff val="44000"/>
                  </a:schemeClr>
                </a:solidFill>
              </a:defRPr>
            </a:pPr>
            <a:endParaRPr sz="3200"/>
          </a:p>
        </p:txBody>
      </p:sp>
      <p:sp>
        <p:nvSpPr>
          <p:cNvPr id="671" name="Shape 671"/>
          <p:cNvSpPr/>
          <p:nvPr/>
        </p:nvSpPr>
        <p:spPr>
          <a:xfrm>
            <a:off x="0" y="1524000"/>
            <a:ext cx="12192000" cy="0"/>
          </a:xfrm>
          <a:prstGeom prst="line">
            <a:avLst/>
          </a:prstGeom>
          <a:ln w="28575">
            <a:solidFill>
              <a:srgbClr val="661F18"/>
            </a:solidFill>
            <a:bevel/>
          </a:ln>
        </p:spPr>
        <p:txBody>
          <a:bodyPr lIns="60959" rIns="60959"/>
          <a:lstStyle/>
          <a:p>
            <a:pPr defTabSz="609585">
              <a:defRPr sz="1200">
                <a:latin typeface="+mj-lt"/>
                <a:ea typeface="+mj-ea"/>
                <a:cs typeface="+mj-cs"/>
                <a:sym typeface="Helvetica"/>
              </a:defRPr>
            </a:pPr>
            <a:endParaRPr sz="1600"/>
          </a:p>
        </p:txBody>
      </p:sp>
      <p:pic>
        <p:nvPicPr>
          <p:cNvPr id="672" name="image3.png"/>
          <p:cNvPicPr>
            <a:picLocks noChangeAspect="1"/>
          </p:cNvPicPr>
          <p:nvPr/>
        </p:nvPicPr>
        <p:blipFill>
          <a:blip r:embed="rId2"/>
          <a:stretch>
            <a:fillRect/>
          </a:stretch>
        </p:blipFill>
        <p:spPr>
          <a:xfrm>
            <a:off x="9347200" y="6172201"/>
            <a:ext cx="2641600" cy="642939"/>
          </a:xfrm>
          <a:prstGeom prst="rect">
            <a:avLst/>
          </a:prstGeom>
          <a:ln w="12700">
            <a:miter lim="400000"/>
          </a:ln>
        </p:spPr>
      </p:pic>
      <p:pic>
        <p:nvPicPr>
          <p:cNvPr id="673" name="image4.jpg"/>
          <p:cNvPicPr>
            <a:picLocks noChangeAspect="1"/>
          </p:cNvPicPr>
          <p:nvPr/>
        </p:nvPicPr>
        <p:blipFill>
          <a:blip r:embed="rId3"/>
          <a:stretch>
            <a:fillRect/>
          </a:stretch>
        </p:blipFill>
        <p:spPr>
          <a:xfrm>
            <a:off x="203200" y="6221414"/>
            <a:ext cx="2887133" cy="542927"/>
          </a:xfrm>
          <a:prstGeom prst="rect">
            <a:avLst/>
          </a:prstGeom>
          <a:ln w="12700">
            <a:miter lim="400000"/>
          </a:ln>
        </p:spPr>
      </p:pic>
      <p:sp>
        <p:nvSpPr>
          <p:cNvPr id="674" name="Shape 674"/>
          <p:cNvSpPr>
            <a:spLocks noGrp="1"/>
          </p:cNvSpPr>
          <p:nvPr>
            <p:ph type="title"/>
          </p:nvPr>
        </p:nvSpPr>
        <p:spPr>
          <a:xfrm>
            <a:off x="609600" y="92076"/>
            <a:ext cx="10972800" cy="1508125"/>
          </a:xfrm>
          <a:prstGeom prst="rect">
            <a:avLst/>
          </a:prstGeom>
        </p:spPr>
        <p:txBody>
          <a:bodyPr anchor="ctr"/>
          <a:lstStyle>
            <a:lvl1pPr algn="ctr">
              <a:defRPr>
                <a:solidFill>
                  <a:srgbClr val="661F18"/>
                </a:solidFill>
              </a:defRPr>
            </a:lvl1pPr>
          </a:lstStyle>
          <a:p>
            <a:r>
              <a:t>Title Text</a:t>
            </a:r>
          </a:p>
        </p:txBody>
      </p:sp>
      <p:sp>
        <p:nvSpPr>
          <p:cNvPr id="675" name="Shape 675"/>
          <p:cNvSpPr>
            <a:spLocks noGrp="1"/>
          </p:cNvSpPr>
          <p:nvPr>
            <p:ph type="body" idx="1"/>
          </p:nvPr>
        </p:nvSpPr>
        <p:spPr>
          <a:xfrm>
            <a:off x="609600" y="1600200"/>
            <a:ext cx="10972800" cy="5257800"/>
          </a:xfrm>
          <a:prstGeom prst="rect">
            <a:avLst/>
          </a:prstGeom>
        </p:spPr>
        <p:txBody>
          <a:bodyPr/>
          <a:lstStyle>
            <a:lvl1pPr marL="457189" indent="-457189">
              <a:buClrTx/>
              <a:buFont typeface="Arial"/>
              <a:buChar char="•"/>
              <a:defRPr>
                <a:solidFill>
                  <a:srgbClr val="661F18"/>
                </a:solidFill>
              </a:defRPr>
            </a:lvl1pPr>
            <a:lvl2pPr marL="1045002" indent="-435417">
              <a:buClrTx/>
              <a:buFont typeface="Arial"/>
              <a:buChar char="–"/>
              <a:defRPr>
                <a:solidFill>
                  <a:srgbClr val="661F18"/>
                </a:solidFill>
              </a:defRPr>
            </a:lvl2pPr>
            <a:lvl3pPr marL="1625559" indent="-406390">
              <a:buClrTx/>
              <a:buFont typeface="Arial"/>
              <a:buChar char="•"/>
              <a:defRPr>
                <a:solidFill>
                  <a:srgbClr val="661F18"/>
                </a:solidFill>
              </a:defRPr>
            </a:lvl3pPr>
            <a:lvl4pPr marL="2316422" indent="-487668">
              <a:buClrTx/>
              <a:buFont typeface="Arial"/>
              <a:buChar char="–"/>
              <a:defRPr>
                <a:solidFill>
                  <a:srgbClr val="661F18"/>
                </a:solidFill>
              </a:defRPr>
            </a:lvl4pPr>
            <a:lvl5pPr marL="2926007" indent="-487668">
              <a:buClrTx/>
              <a:buFont typeface="Arial"/>
              <a:buChar char="»"/>
              <a:defRPr>
                <a:solidFill>
                  <a:srgbClr val="661F18"/>
                </a:solidFill>
              </a:defRPr>
            </a:lvl5pPr>
          </a:lstStyle>
          <a:p>
            <a:r>
              <a:t>Body Level One</a:t>
            </a:r>
          </a:p>
          <a:p>
            <a:pPr lvl="1"/>
            <a:r>
              <a:t>Body Level Two</a:t>
            </a:r>
          </a:p>
          <a:p>
            <a:pPr lvl="2"/>
            <a:r>
              <a:t>Body Level Three</a:t>
            </a:r>
          </a:p>
          <a:p>
            <a:pPr lvl="3"/>
            <a:r>
              <a:t>Body Level Four</a:t>
            </a:r>
          </a:p>
          <a:p>
            <a:pPr lvl="4"/>
            <a:r>
              <a:t>Body Level Five</a:t>
            </a:r>
          </a:p>
        </p:txBody>
      </p:sp>
      <p:sp>
        <p:nvSpPr>
          <p:cNvPr id="676" name="Shape 676"/>
          <p:cNvSpPr>
            <a:spLocks noGrp="1"/>
          </p:cNvSpPr>
          <p:nvPr>
            <p:ph type="sldNum" sz="quarter" idx="2"/>
          </p:nvPr>
        </p:nvSpPr>
        <p:spPr>
          <a:xfrm>
            <a:off x="8737600" y="6187075"/>
            <a:ext cx="2844800" cy="338554"/>
          </a:xfrm>
          <a:prstGeom prst="rect">
            <a:avLst/>
          </a:prstGeom>
        </p:spPr>
        <p:txBody>
          <a:bodyPr anchor="ctr"/>
          <a:lstStyle>
            <a:lvl1pPr>
              <a:defRPr sz="1600">
                <a:solidFill>
                  <a:srgbClr val="9E8A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958737755"/>
      </p:ext>
    </p:extLst>
  </p:cSld>
  <p:clrMapOvr>
    <a:masterClrMapping/>
  </p:clrMapOvr>
  <p:transition spd="slow" advClick="0"/>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x" preserve="1">
  <p:cSld name="6_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83" name="Shape 683"/>
          <p:cNvSpPr>
            <a:spLocks noGrp="1"/>
          </p:cNvSpPr>
          <p:nvPr>
            <p:ph type="title"/>
          </p:nvPr>
        </p:nvSpPr>
        <p:spPr>
          <a:xfrm>
            <a:off x="333375" y="178593"/>
            <a:ext cx="11525251" cy="1714501"/>
          </a:xfrm>
          <a:prstGeom prst="rect">
            <a:avLst/>
          </a:prstGeom>
        </p:spPr>
        <p:txBody>
          <a:bodyPr lIns="35718" tIns="35718" rIns="35718" bIns="35718" anchor="ctr"/>
          <a:lstStyle>
            <a:lvl1pPr algn="ctr" defTabSz="778914">
              <a:defRPr sz="6667">
                <a:solidFill>
                  <a:srgbClr val="535353"/>
                </a:solidFill>
                <a:latin typeface="Gill Sans Light"/>
                <a:ea typeface="Gill Sans Light"/>
                <a:cs typeface="Gill Sans Light"/>
                <a:sym typeface="Gill Sans Light"/>
              </a:defRPr>
            </a:lvl1pPr>
          </a:lstStyle>
          <a:p>
            <a:r>
              <a:t>Title Text</a:t>
            </a:r>
          </a:p>
        </p:txBody>
      </p:sp>
      <p:sp>
        <p:nvSpPr>
          <p:cNvPr id="684" name="Shape 684"/>
          <p:cNvSpPr>
            <a:spLocks noGrp="1"/>
          </p:cNvSpPr>
          <p:nvPr>
            <p:ph type="body" idx="1"/>
          </p:nvPr>
        </p:nvSpPr>
        <p:spPr>
          <a:xfrm>
            <a:off x="333375" y="2241354"/>
            <a:ext cx="11525251" cy="4107657"/>
          </a:xfrm>
          <a:prstGeom prst="rect">
            <a:avLst/>
          </a:prstGeom>
        </p:spPr>
        <p:txBody>
          <a:bodyPr lIns="35718" tIns="35718" rIns="35718" bIns="35718" anchor="ctr"/>
          <a:lstStyle>
            <a:lvl1pPr marL="278056"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1pPr>
            <a:lvl2pPr marL="786043"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2pPr>
            <a:lvl3pPr marL="1294030"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3pPr>
            <a:lvl4pPr marL="1802018"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4pPr>
            <a:lvl5pPr marL="2310005"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685" name="Shape 685"/>
          <p:cNvSpPr>
            <a:spLocks noGrp="1"/>
          </p:cNvSpPr>
          <p:nvPr>
            <p:ph type="sldNum" sz="quarter" idx="2"/>
          </p:nvPr>
        </p:nvSpPr>
        <p:spPr>
          <a:xfrm>
            <a:off x="5928144" y="6518672"/>
            <a:ext cx="323806" cy="318355"/>
          </a:xfrm>
          <a:prstGeom prst="rect">
            <a:avLst/>
          </a:prstGeom>
        </p:spPr>
        <p:txBody>
          <a:bodyPr wrap="none" lIns="35718" tIns="35718" rIns="35718" bIns="35718"/>
          <a:lstStyle>
            <a:lvl1pPr algn="ctr" defTabSz="778914">
              <a:defRPr sz="1600">
                <a:solidFill>
                  <a:srgbClr val="535353"/>
                </a:solidFill>
                <a:latin typeface="Gill Sans Light"/>
                <a:ea typeface="Gill Sans Light"/>
                <a:cs typeface="Gill Sans Light"/>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1950195832"/>
      </p:ext>
    </p:extLst>
  </p:cSld>
  <p:clrMapOvr>
    <a:masterClrMapping/>
  </p:clrMapOvr>
  <p:transition spd="slow" advClick="0"/>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 preserve="1">
  <p:cSld name="7_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92" name="Shape 692"/>
          <p:cNvSpPr>
            <a:spLocks noGrp="1"/>
          </p:cNvSpPr>
          <p:nvPr>
            <p:ph type="title"/>
          </p:nvPr>
        </p:nvSpPr>
        <p:spPr>
          <a:xfrm>
            <a:off x="333375" y="178593"/>
            <a:ext cx="11525251" cy="1714501"/>
          </a:xfrm>
          <a:prstGeom prst="rect">
            <a:avLst/>
          </a:prstGeom>
        </p:spPr>
        <p:txBody>
          <a:bodyPr lIns="35718" tIns="35718" rIns="35718" bIns="35718" anchor="ctr"/>
          <a:lstStyle>
            <a:lvl1pPr algn="ctr" defTabSz="778914">
              <a:defRPr sz="6667">
                <a:solidFill>
                  <a:srgbClr val="535353"/>
                </a:solidFill>
                <a:latin typeface="Gill Sans Light"/>
                <a:ea typeface="Gill Sans Light"/>
                <a:cs typeface="Gill Sans Light"/>
                <a:sym typeface="Gill Sans Light"/>
              </a:defRPr>
            </a:lvl1pPr>
          </a:lstStyle>
          <a:p>
            <a:r>
              <a:t>Title Text</a:t>
            </a:r>
          </a:p>
        </p:txBody>
      </p:sp>
      <p:sp>
        <p:nvSpPr>
          <p:cNvPr id="693" name="Shape 693"/>
          <p:cNvSpPr>
            <a:spLocks noGrp="1"/>
          </p:cNvSpPr>
          <p:nvPr>
            <p:ph type="body" idx="1"/>
          </p:nvPr>
        </p:nvSpPr>
        <p:spPr>
          <a:xfrm>
            <a:off x="333375" y="2241354"/>
            <a:ext cx="11525251" cy="4107657"/>
          </a:xfrm>
          <a:prstGeom prst="rect">
            <a:avLst/>
          </a:prstGeom>
        </p:spPr>
        <p:txBody>
          <a:bodyPr lIns="35718" tIns="35718" rIns="35718" bIns="35718" anchor="ctr"/>
          <a:lstStyle>
            <a:lvl1pPr marL="278056"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1pPr>
            <a:lvl2pPr marL="786043"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2pPr>
            <a:lvl3pPr marL="1294030"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3pPr>
            <a:lvl4pPr marL="1802018"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4pPr>
            <a:lvl5pPr marL="2310005"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694" name="Shape 694"/>
          <p:cNvSpPr>
            <a:spLocks noGrp="1"/>
          </p:cNvSpPr>
          <p:nvPr>
            <p:ph type="sldNum" sz="quarter" idx="2"/>
          </p:nvPr>
        </p:nvSpPr>
        <p:spPr>
          <a:xfrm>
            <a:off x="5928144" y="6518672"/>
            <a:ext cx="323806" cy="318355"/>
          </a:xfrm>
          <a:prstGeom prst="rect">
            <a:avLst/>
          </a:prstGeom>
        </p:spPr>
        <p:txBody>
          <a:bodyPr wrap="none" lIns="35718" tIns="35718" rIns="35718" bIns="35718"/>
          <a:lstStyle>
            <a:lvl1pPr algn="ctr" defTabSz="778914">
              <a:defRPr sz="1600">
                <a:solidFill>
                  <a:srgbClr val="535353"/>
                </a:solidFill>
                <a:latin typeface="Gill Sans Light"/>
                <a:ea typeface="Gill Sans Light"/>
                <a:cs typeface="Gill Sans Light"/>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3566496296"/>
      </p:ext>
    </p:extLst>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81919"/>
            <a:ext cx="10515600" cy="75708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8200" y="2324100"/>
            <a:ext cx="5157787" cy="704850"/>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3267075"/>
            <a:ext cx="5157787" cy="2922587"/>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612" y="2324100"/>
            <a:ext cx="5183188" cy="704850"/>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267075"/>
            <a:ext cx="5183188" cy="2922587"/>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4680608-5D3D-FB8F-FF7C-0723206D5C36}"/>
              </a:ext>
            </a:extLst>
          </p:cNvPr>
          <p:cNvCxnSpPr/>
          <p:nvPr/>
        </p:nvCxnSpPr>
        <p:spPr>
          <a:xfrm>
            <a:off x="838200" y="1764407"/>
            <a:ext cx="10515600" cy="0"/>
          </a:xfrm>
          <a:prstGeom prst="line">
            <a:avLst/>
          </a:prstGeom>
          <a:ln w="9525">
            <a:solidFill>
              <a:srgbClr val="AE60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664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x" preserve="1">
  <p:cSld name="8_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01" name="Shape 701"/>
          <p:cNvSpPr>
            <a:spLocks noGrp="1"/>
          </p:cNvSpPr>
          <p:nvPr>
            <p:ph type="title"/>
          </p:nvPr>
        </p:nvSpPr>
        <p:spPr>
          <a:xfrm>
            <a:off x="333375" y="178593"/>
            <a:ext cx="11525251" cy="1714501"/>
          </a:xfrm>
          <a:prstGeom prst="rect">
            <a:avLst/>
          </a:prstGeom>
        </p:spPr>
        <p:txBody>
          <a:bodyPr lIns="35718" tIns="35718" rIns="35718" bIns="35718" anchor="ctr"/>
          <a:lstStyle>
            <a:lvl1pPr algn="ctr" defTabSz="778914">
              <a:defRPr sz="6667">
                <a:solidFill>
                  <a:srgbClr val="535353"/>
                </a:solidFill>
                <a:latin typeface="Gill Sans Light"/>
                <a:ea typeface="Gill Sans Light"/>
                <a:cs typeface="Gill Sans Light"/>
                <a:sym typeface="Gill Sans Light"/>
              </a:defRPr>
            </a:lvl1pPr>
          </a:lstStyle>
          <a:p>
            <a:r>
              <a:t>Title Text</a:t>
            </a:r>
          </a:p>
        </p:txBody>
      </p:sp>
      <p:sp>
        <p:nvSpPr>
          <p:cNvPr id="702" name="Shape 702"/>
          <p:cNvSpPr>
            <a:spLocks noGrp="1"/>
          </p:cNvSpPr>
          <p:nvPr>
            <p:ph type="body" idx="1"/>
          </p:nvPr>
        </p:nvSpPr>
        <p:spPr>
          <a:xfrm>
            <a:off x="333375" y="2241354"/>
            <a:ext cx="11525251" cy="4107657"/>
          </a:xfrm>
          <a:prstGeom prst="rect">
            <a:avLst/>
          </a:prstGeom>
        </p:spPr>
        <p:txBody>
          <a:bodyPr lIns="35718" tIns="35718" rIns="35718" bIns="35718" anchor="ctr"/>
          <a:lstStyle>
            <a:lvl1pPr marL="278056"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1pPr>
            <a:lvl2pPr marL="786043"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2pPr>
            <a:lvl3pPr marL="1294030"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3pPr>
            <a:lvl4pPr marL="1802018"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4pPr>
            <a:lvl5pPr marL="2310005"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703" name="Shape 703"/>
          <p:cNvSpPr>
            <a:spLocks noGrp="1"/>
          </p:cNvSpPr>
          <p:nvPr>
            <p:ph type="sldNum" sz="quarter" idx="2"/>
          </p:nvPr>
        </p:nvSpPr>
        <p:spPr>
          <a:xfrm>
            <a:off x="5928144" y="6518672"/>
            <a:ext cx="323806" cy="318355"/>
          </a:xfrm>
          <a:prstGeom prst="rect">
            <a:avLst/>
          </a:prstGeom>
        </p:spPr>
        <p:txBody>
          <a:bodyPr wrap="none" lIns="35718" tIns="35718" rIns="35718" bIns="35718"/>
          <a:lstStyle>
            <a:lvl1pPr algn="ctr" defTabSz="778914">
              <a:defRPr sz="1600">
                <a:solidFill>
                  <a:srgbClr val="535353"/>
                </a:solidFill>
                <a:latin typeface="Gill Sans Light"/>
                <a:ea typeface="Gill Sans Light"/>
                <a:cs typeface="Gill Sans Light"/>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917103167"/>
      </p:ext>
    </p:extLst>
  </p:cSld>
  <p:clrMapOvr>
    <a:masterClrMapping/>
  </p:clrMapOvr>
  <p:transition spd="slow" advClick="0"/>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x" preserve="1">
  <p:cSld name="9_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10" name="Shape 710"/>
          <p:cNvSpPr>
            <a:spLocks noGrp="1"/>
          </p:cNvSpPr>
          <p:nvPr>
            <p:ph type="title"/>
          </p:nvPr>
        </p:nvSpPr>
        <p:spPr>
          <a:xfrm>
            <a:off x="333375" y="178593"/>
            <a:ext cx="11525251" cy="1714501"/>
          </a:xfrm>
          <a:prstGeom prst="rect">
            <a:avLst/>
          </a:prstGeom>
        </p:spPr>
        <p:txBody>
          <a:bodyPr lIns="35718" tIns="35718" rIns="35718" bIns="35718" anchor="ctr"/>
          <a:lstStyle>
            <a:lvl1pPr algn="ctr" defTabSz="778914">
              <a:defRPr sz="6667">
                <a:solidFill>
                  <a:srgbClr val="535353"/>
                </a:solidFill>
                <a:latin typeface="Gill Sans Light"/>
                <a:ea typeface="Gill Sans Light"/>
                <a:cs typeface="Gill Sans Light"/>
                <a:sym typeface="Gill Sans Light"/>
              </a:defRPr>
            </a:lvl1pPr>
          </a:lstStyle>
          <a:p>
            <a:r>
              <a:t>Title Text</a:t>
            </a:r>
          </a:p>
        </p:txBody>
      </p:sp>
      <p:sp>
        <p:nvSpPr>
          <p:cNvPr id="711" name="Shape 711"/>
          <p:cNvSpPr>
            <a:spLocks noGrp="1"/>
          </p:cNvSpPr>
          <p:nvPr>
            <p:ph type="body" idx="1"/>
          </p:nvPr>
        </p:nvSpPr>
        <p:spPr>
          <a:xfrm>
            <a:off x="333375" y="2241354"/>
            <a:ext cx="11525251" cy="4107657"/>
          </a:xfrm>
          <a:prstGeom prst="rect">
            <a:avLst/>
          </a:prstGeom>
        </p:spPr>
        <p:txBody>
          <a:bodyPr lIns="35718" tIns="35718" rIns="35718" bIns="35718" anchor="ctr"/>
          <a:lstStyle>
            <a:lvl1pPr marL="278056"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1pPr>
            <a:lvl2pPr marL="786043"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2pPr>
            <a:lvl3pPr marL="1294030"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3pPr>
            <a:lvl4pPr marL="1802018"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4pPr>
            <a:lvl5pPr marL="2310005"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712" name="Shape 712"/>
          <p:cNvSpPr>
            <a:spLocks noGrp="1"/>
          </p:cNvSpPr>
          <p:nvPr>
            <p:ph type="sldNum" sz="quarter" idx="2"/>
          </p:nvPr>
        </p:nvSpPr>
        <p:spPr>
          <a:xfrm>
            <a:off x="5928144" y="6518672"/>
            <a:ext cx="323806" cy="318355"/>
          </a:xfrm>
          <a:prstGeom prst="rect">
            <a:avLst/>
          </a:prstGeom>
        </p:spPr>
        <p:txBody>
          <a:bodyPr wrap="none" lIns="35718" tIns="35718" rIns="35718" bIns="35718"/>
          <a:lstStyle>
            <a:lvl1pPr algn="ctr" defTabSz="778914">
              <a:defRPr sz="1600">
                <a:solidFill>
                  <a:srgbClr val="535353"/>
                </a:solidFill>
                <a:latin typeface="Gill Sans Light"/>
                <a:ea typeface="Gill Sans Light"/>
                <a:cs typeface="Gill Sans Light"/>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1469883608"/>
      </p:ext>
    </p:extLst>
  </p:cSld>
  <p:clrMapOvr>
    <a:masterClrMapping/>
  </p:clrMapOvr>
  <p:transition spd="slow" advClick="0"/>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 preserve="1">
  <p:cSld name="10_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19" name="Shape 719"/>
          <p:cNvSpPr>
            <a:spLocks noGrp="1"/>
          </p:cNvSpPr>
          <p:nvPr>
            <p:ph type="title"/>
          </p:nvPr>
        </p:nvSpPr>
        <p:spPr>
          <a:xfrm>
            <a:off x="333375" y="178593"/>
            <a:ext cx="11525251" cy="1714501"/>
          </a:xfrm>
          <a:prstGeom prst="rect">
            <a:avLst/>
          </a:prstGeom>
        </p:spPr>
        <p:txBody>
          <a:bodyPr lIns="35718" tIns="35718" rIns="35718" bIns="35718" anchor="ctr"/>
          <a:lstStyle>
            <a:lvl1pPr algn="ctr" defTabSz="778914">
              <a:defRPr sz="6667">
                <a:solidFill>
                  <a:srgbClr val="535353"/>
                </a:solidFill>
                <a:latin typeface="Gill Sans Light"/>
                <a:ea typeface="Gill Sans Light"/>
                <a:cs typeface="Gill Sans Light"/>
                <a:sym typeface="Gill Sans Light"/>
              </a:defRPr>
            </a:lvl1pPr>
          </a:lstStyle>
          <a:p>
            <a:r>
              <a:t>Title Text</a:t>
            </a:r>
          </a:p>
        </p:txBody>
      </p:sp>
      <p:sp>
        <p:nvSpPr>
          <p:cNvPr id="720" name="Shape 720"/>
          <p:cNvSpPr>
            <a:spLocks noGrp="1"/>
          </p:cNvSpPr>
          <p:nvPr>
            <p:ph type="body" idx="1"/>
          </p:nvPr>
        </p:nvSpPr>
        <p:spPr>
          <a:xfrm>
            <a:off x="333375" y="2241354"/>
            <a:ext cx="11525251" cy="4107657"/>
          </a:xfrm>
          <a:prstGeom prst="rect">
            <a:avLst/>
          </a:prstGeom>
        </p:spPr>
        <p:txBody>
          <a:bodyPr lIns="35718" tIns="35718" rIns="35718" bIns="35718" anchor="ctr"/>
          <a:lstStyle>
            <a:lvl1pPr marL="278056"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1pPr>
            <a:lvl2pPr marL="786043"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2pPr>
            <a:lvl3pPr marL="1294030"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3pPr>
            <a:lvl4pPr marL="1802018"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4pPr>
            <a:lvl5pPr marL="2310005"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721" name="Shape 721"/>
          <p:cNvSpPr>
            <a:spLocks noGrp="1"/>
          </p:cNvSpPr>
          <p:nvPr>
            <p:ph type="sldNum" sz="quarter" idx="2"/>
          </p:nvPr>
        </p:nvSpPr>
        <p:spPr>
          <a:xfrm>
            <a:off x="5928144" y="6518672"/>
            <a:ext cx="323806" cy="318355"/>
          </a:xfrm>
          <a:prstGeom prst="rect">
            <a:avLst/>
          </a:prstGeom>
        </p:spPr>
        <p:txBody>
          <a:bodyPr wrap="none" lIns="35718" tIns="35718" rIns="35718" bIns="35718"/>
          <a:lstStyle>
            <a:lvl1pPr algn="ctr" defTabSz="778914">
              <a:defRPr sz="1600">
                <a:solidFill>
                  <a:srgbClr val="535353"/>
                </a:solidFill>
                <a:latin typeface="Gill Sans Light"/>
                <a:ea typeface="Gill Sans Light"/>
                <a:cs typeface="Gill Sans Light"/>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3150132383"/>
      </p:ext>
    </p:extLst>
  </p:cSld>
  <p:clrMapOvr>
    <a:masterClrMapping/>
  </p:clrMapOvr>
  <p:transition spd="slow" advClick="0"/>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 preserve="1">
  <p:cSld name="11_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28" name="Shape 728"/>
          <p:cNvSpPr>
            <a:spLocks noGrp="1"/>
          </p:cNvSpPr>
          <p:nvPr>
            <p:ph type="title"/>
          </p:nvPr>
        </p:nvSpPr>
        <p:spPr>
          <a:xfrm>
            <a:off x="333375" y="178593"/>
            <a:ext cx="11525251" cy="1714501"/>
          </a:xfrm>
          <a:prstGeom prst="rect">
            <a:avLst/>
          </a:prstGeom>
        </p:spPr>
        <p:txBody>
          <a:bodyPr lIns="35718" tIns="35718" rIns="35718" bIns="35718" anchor="ctr"/>
          <a:lstStyle>
            <a:lvl1pPr algn="ctr" defTabSz="547673">
              <a:defRPr sz="6667">
                <a:solidFill>
                  <a:srgbClr val="535353"/>
                </a:solidFill>
                <a:latin typeface="Gill Sans Light"/>
                <a:ea typeface="Gill Sans Light"/>
                <a:cs typeface="Gill Sans Light"/>
                <a:sym typeface="Gill Sans Light"/>
              </a:defRPr>
            </a:lvl1pPr>
          </a:lstStyle>
          <a:p>
            <a:r>
              <a:t>Title Text</a:t>
            </a:r>
          </a:p>
        </p:txBody>
      </p:sp>
      <p:sp>
        <p:nvSpPr>
          <p:cNvPr id="729" name="Shape 729"/>
          <p:cNvSpPr>
            <a:spLocks noGrp="1"/>
          </p:cNvSpPr>
          <p:nvPr>
            <p:ph type="body" idx="1"/>
          </p:nvPr>
        </p:nvSpPr>
        <p:spPr>
          <a:xfrm>
            <a:off x="333375" y="2241354"/>
            <a:ext cx="11525251" cy="4107657"/>
          </a:xfrm>
          <a:prstGeom prst="rect">
            <a:avLst/>
          </a:prstGeom>
        </p:spPr>
        <p:txBody>
          <a:bodyPr lIns="35718" tIns="35718" rIns="35718" bIns="35718" anchor="ctr"/>
          <a:lstStyle>
            <a:lvl1pPr marL="278056" indent="-278056" defTabSz="547673">
              <a:spcBef>
                <a:spcPts val="3467"/>
              </a:spcBef>
              <a:buClr>
                <a:srgbClr val="535353"/>
              </a:buClr>
              <a:buSzPct val="82000"/>
              <a:buFontTx/>
              <a:buChar char="•"/>
              <a:defRPr sz="3467">
                <a:solidFill>
                  <a:srgbClr val="535353"/>
                </a:solidFill>
                <a:latin typeface="Gill Sans Light"/>
                <a:ea typeface="Gill Sans Light"/>
                <a:cs typeface="Gill Sans Light"/>
                <a:sym typeface="Gill Sans Light"/>
              </a:defRPr>
            </a:lvl1pPr>
            <a:lvl2pPr marL="786043" indent="-278056" defTabSz="547673">
              <a:spcBef>
                <a:spcPts val="3467"/>
              </a:spcBef>
              <a:buClr>
                <a:srgbClr val="535353"/>
              </a:buClr>
              <a:buSzPct val="82000"/>
              <a:buFontTx/>
              <a:buChar char="•"/>
              <a:defRPr sz="3467">
                <a:solidFill>
                  <a:srgbClr val="535353"/>
                </a:solidFill>
                <a:latin typeface="Gill Sans Light"/>
                <a:ea typeface="Gill Sans Light"/>
                <a:cs typeface="Gill Sans Light"/>
                <a:sym typeface="Gill Sans Light"/>
              </a:defRPr>
            </a:lvl2pPr>
            <a:lvl3pPr marL="1294030" indent="-278056" defTabSz="547673">
              <a:spcBef>
                <a:spcPts val="3467"/>
              </a:spcBef>
              <a:buClr>
                <a:srgbClr val="535353"/>
              </a:buClr>
              <a:buSzPct val="82000"/>
              <a:buFontTx/>
              <a:buChar char="•"/>
              <a:defRPr sz="3467">
                <a:solidFill>
                  <a:srgbClr val="535353"/>
                </a:solidFill>
                <a:latin typeface="Gill Sans Light"/>
                <a:ea typeface="Gill Sans Light"/>
                <a:cs typeface="Gill Sans Light"/>
                <a:sym typeface="Gill Sans Light"/>
              </a:defRPr>
            </a:lvl3pPr>
            <a:lvl4pPr marL="1802018" indent="-278056" defTabSz="547673">
              <a:spcBef>
                <a:spcPts val="3467"/>
              </a:spcBef>
              <a:buClr>
                <a:srgbClr val="535353"/>
              </a:buClr>
              <a:buSzPct val="82000"/>
              <a:buFontTx/>
              <a:buChar char="•"/>
              <a:defRPr sz="3467">
                <a:solidFill>
                  <a:srgbClr val="535353"/>
                </a:solidFill>
                <a:latin typeface="Gill Sans Light"/>
                <a:ea typeface="Gill Sans Light"/>
                <a:cs typeface="Gill Sans Light"/>
                <a:sym typeface="Gill Sans Light"/>
              </a:defRPr>
            </a:lvl4pPr>
            <a:lvl5pPr marL="2310005" indent="-278056" defTabSz="547673">
              <a:spcBef>
                <a:spcPts val="3467"/>
              </a:spcBef>
              <a:buClr>
                <a:srgbClr val="535353"/>
              </a:buClr>
              <a:buSzPct val="82000"/>
              <a:buFontTx/>
              <a:buChar char="•"/>
              <a:defRPr sz="3467">
                <a:solidFill>
                  <a:srgbClr val="535353"/>
                </a:solidFill>
                <a:latin typeface="Gill Sans Light"/>
                <a:ea typeface="Gill Sans Light"/>
                <a:cs typeface="Gill Sans Light"/>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730" name="Shape 730"/>
          <p:cNvSpPr>
            <a:spLocks noGrp="1"/>
          </p:cNvSpPr>
          <p:nvPr>
            <p:ph type="sldNum" sz="quarter" idx="2"/>
          </p:nvPr>
        </p:nvSpPr>
        <p:spPr>
          <a:xfrm>
            <a:off x="5928144" y="6518672"/>
            <a:ext cx="323806" cy="318355"/>
          </a:xfrm>
          <a:prstGeom prst="rect">
            <a:avLst/>
          </a:prstGeom>
        </p:spPr>
        <p:txBody>
          <a:bodyPr wrap="none" lIns="35718" tIns="35718" rIns="35718" bIns="35718"/>
          <a:lstStyle>
            <a:lvl1pPr algn="ctr" defTabSz="547673">
              <a:defRPr sz="1600">
                <a:solidFill>
                  <a:srgbClr val="535353"/>
                </a:solidFill>
                <a:latin typeface="Gill Sans Light"/>
                <a:ea typeface="Gill Sans Light"/>
                <a:cs typeface="Gill Sans Light"/>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4068341323"/>
      </p:ext>
    </p:extLst>
  </p:cSld>
  <p:clrMapOvr>
    <a:masterClrMapping/>
  </p:clrMapOvr>
  <p:transition spd="slow" advClick="0"/>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userDrawn="1">
  <p:cSld name="5_Two Content">
    <p:spTree>
      <p:nvGrpSpPr>
        <p:cNvPr id="1" name=""/>
        <p:cNvGrpSpPr/>
        <p:nvPr/>
      </p:nvGrpSpPr>
      <p:grpSpPr>
        <a:xfrm>
          <a:off x="0" y="0"/>
          <a:ext cx="0" cy="0"/>
          <a:chOff x="0" y="0"/>
          <a:chExt cx="0" cy="0"/>
        </a:xfrm>
      </p:grpSpPr>
      <p:grpSp>
        <p:nvGrpSpPr>
          <p:cNvPr id="139" name="Group 139"/>
          <p:cNvGrpSpPr/>
          <p:nvPr/>
        </p:nvGrpSpPr>
        <p:grpSpPr>
          <a:xfrm>
            <a:off x="372533" y="152402"/>
            <a:ext cx="11582400" cy="1600201"/>
            <a:chOff x="0" y="0"/>
            <a:chExt cx="8686800" cy="1600200"/>
          </a:xfrm>
        </p:grpSpPr>
        <p:sp>
          <p:nvSpPr>
            <p:cNvPr id="134" name="Shape 134"/>
            <p:cNvSpPr/>
            <p:nvPr/>
          </p:nvSpPr>
          <p:spPr>
            <a:xfrm flipH="1" flipV="1">
              <a:off x="177799" y="1600199"/>
              <a:ext cx="8305801" cy="2"/>
            </a:xfrm>
            <a:prstGeom prst="line">
              <a:avLst/>
            </a:prstGeom>
            <a:noFill/>
            <a:ln w="12700" cap="flat">
              <a:solidFill>
                <a:srgbClr val="000000"/>
              </a:solidFill>
              <a:prstDash val="solid"/>
              <a:round/>
            </a:ln>
            <a:effectLst/>
          </p:spPr>
          <p:txBody>
            <a:bodyPr wrap="square" lIns="45719" tIns="45719" rIns="45719" bIns="45719" numCol="1" anchor="t">
              <a:noAutofit/>
            </a:bodyPr>
            <a:lstStyle/>
            <a:p>
              <a:pPr defTabSz="609585">
                <a:defRPr sz="1200">
                  <a:latin typeface="+mj-lt"/>
                  <a:ea typeface="+mj-ea"/>
                  <a:cs typeface="+mj-cs"/>
                  <a:sym typeface="Helvetica"/>
                </a:defRPr>
              </a:pPr>
              <a:endParaRPr sz="1600"/>
            </a:p>
          </p:txBody>
        </p:sp>
        <p:sp>
          <p:nvSpPr>
            <p:cNvPr id="135" name="Shape 135"/>
            <p:cNvSpPr/>
            <p:nvPr/>
          </p:nvSpPr>
          <p:spPr>
            <a:xfrm>
              <a:off x="8458200" y="0"/>
              <a:ext cx="228600" cy="2286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136" name="Shape 136"/>
            <p:cNvSpPr/>
            <p:nvPr/>
          </p:nvSpPr>
          <p:spPr>
            <a:xfrm>
              <a:off x="0" y="0"/>
              <a:ext cx="8455025" cy="228600"/>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137" name="Shape 137"/>
            <p:cNvSpPr/>
            <p:nvPr/>
          </p:nvSpPr>
          <p:spPr>
            <a:xfrm>
              <a:off x="0" y="228600"/>
              <a:ext cx="8455025" cy="1397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138" name="Shape 138"/>
            <p:cNvSpPr/>
            <p:nvPr/>
          </p:nvSpPr>
          <p:spPr>
            <a:xfrm>
              <a:off x="8458200" y="230187"/>
              <a:ext cx="228600" cy="136526"/>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grpSp>
      <p:sp>
        <p:nvSpPr>
          <p:cNvPr id="141" name="Shape 141"/>
          <p:cNvSpPr>
            <a:spLocks noGrp="1"/>
          </p:cNvSpPr>
          <p:nvPr>
            <p:ph type="body" sz="half" idx="1"/>
          </p:nvPr>
        </p:nvSpPr>
        <p:spPr>
          <a:xfrm>
            <a:off x="609600" y="1828800"/>
            <a:ext cx="5384800" cy="5029200"/>
          </a:xfrm>
          <a:prstGeom prst="rect">
            <a:avLst/>
          </a:prstGeom>
        </p:spPr>
        <p:txBody>
          <a:bodyPr/>
          <a:lstStyle>
            <a:lvl1pPr>
              <a:spcBef>
                <a:spcPts val="800"/>
              </a:spcBef>
              <a:defRPr sz="3733">
                <a:latin typeface="Times New Roman"/>
                <a:ea typeface="Times New Roman"/>
                <a:cs typeface="Times New Roman"/>
                <a:sym typeface="Times New Roman"/>
              </a:defRPr>
            </a:lvl1pPr>
            <a:lvl2pPr marL="1307714" indent="-679080">
              <a:spcBef>
                <a:spcPts val="800"/>
              </a:spcBef>
              <a:defRPr sz="3733">
                <a:latin typeface="Times New Roman"/>
                <a:ea typeface="Times New Roman"/>
                <a:cs typeface="Times New Roman"/>
                <a:sym typeface="Times New Roman"/>
              </a:defRPr>
            </a:lvl2pPr>
            <a:lvl3pPr marL="2086981" indent="-874162">
              <a:spcBef>
                <a:spcPts val="800"/>
              </a:spcBef>
              <a:defRPr sz="3733">
                <a:latin typeface="Times New Roman"/>
                <a:ea typeface="Times New Roman"/>
                <a:cs typeface="Times New Roman"/>
                <a:sym typeface="Times New Roman"/>
              </a:defRPr>
            </a:lvl3pPr>
            <a:lvl4pPr marL="2760770" indent="-908732">
              <a:spcBef>
                <a:spcPts val="800"/>
              </a:spcBef>
              <a:defRPr sz="3733">
                <a:latin typeface="Times New Roman"/>
                <a:ea typeface="Times New Roman"/>
                <a:cs typeface="Times New Roman"/>
                <a:sym typeface="Times New Roman"/>
              </a:defRPr>
            </a:lvl4pPr>
            <a:lvl5pPr marL="3409629" indent="-971290">
              <a:spcBef>
                <a:spcPts val="800"/>
              </a:spcBef>
              <a:defRPr sz="3733">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42" name="Shape 14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98037693"/>
      </p:ext>
    </p:extLst>
  </p:cSld>
  <p:clrMapOvr>
    <a:masterClrMapping/>
  </p:clrMapOvr>
  <p:transition spd="slow" advClick="0"/>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314450"/>
            <a:ext cx="105156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838200" y="3981450"/>
            <a:ext cx="10515600" cy="209550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EEE48262-23DB-4E61-97F2-0A1FBB66B39D}"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C2A8F-A9B4-4210-9F28-0F86B8E83E9D}" type="slidenum">
              <a:rPr lang="en-US" smtClean="0"/>
              <a:t>‹#›</a:t>
            </a:fld>
            <a:endParaRPr lang="en-US"/>
          </a:p>
        </p:txBody>
      </p:sp>
    </p:spTree>
    <p:extLst>
      <p:ext uri="{BB962C8B-B14F-4D97-AF65-F5344CB8AC3E}">
        <p14:creationId xmlns:p14="http://schemas.microsoft.com/office/powerpoint/2010/main" val="239924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46200"/>
            <a:ext cx="10515600" cy="132556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838200" y="2933700"/>
            <a:ext cx="10515600" cy="3243263"/>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EE48262-23DB-4E61-97F2-0A1FBB66B39D}"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C2A8F-A9B4-4210-9F28-0F86B8E83E9D}" type="slidenum">
              <a:rPr lang="en-US" smtClean="0"/>
              <a:t>‹#›</a:t>
            </a:fld>
            <a:endParaRPr lang="en-US"/>
          </a:p>
        </p:txBody>
      </p:sp>
    </p:spTree>
    <p:extLst>
      <p:ext uri="{BB962C8B-B14F-4D97-AF65-F5344CB8AC3E}">
        <p14:creationId xmlns:p14="http://schemas.microsoft.com/office/powerpoint/2010/main" val="2729584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1319213"/>
            <a:ext cx="10515600" cy="115728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2762250"/>
            <a:ext cx="10515600" cy="3327401"/>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E48262-23DB-4E61-97F2-0A1FBB66B39D}"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C2A8F-A9B4-4210-9F28-0F86B8E83E9D}" type="slidenum">
              <a:rPr lang="en-US" smtClean="0"/>
              <a:t>‹#›</a:t>
            </a:fld>
            <a:endParaRPr lang="en-US"/>
          </a:p>
        </p:txBody>
      </p:sp>
    </p:spTree>
    <p:extLst>
      <p:ext uri="{BB962C8B-B14F-4D97-AF65-F5344CB8AC3E}">
        <p14:creationId xmlns:p14="http://schemas.microsoft.com/office/powerpoint/2010/main" val="5088605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293813"/>
            <a:ext cx="10515600" cy="112553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2714625"/>
            <a:ext cx="5181600" cy="3462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714625"/>
            <a:ext cx="5181600" cy="3462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E48262-23DB-4E61-97F2-0A1FBB66B39D}"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C2A8F-A9B4-4210-9F28-0F86B8E83E9D}" type="slidenum">
              <a:rPr lang="en-US" smtClean="0"/>
              <a:t>‹#›</a:t>
            </a:fld>
            <a:endParaRPr lang="en-US"/>
          </a:p>
        </p:txBody>
      </p:sp>
    </p:spTree>
    <p:extLst>
      <p:ext uri="{BB962C8B-B14F-4D97-AF65-F5344CB8AC3E}">
        <p14:creationId xmlns:p14="http://schemas.microsoft.com/office/powerpoint/2010/main" val="7236976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328892"/>
            <a:ext cx="10515600" cy="757084"/>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8200" y="2324100"/>
            <a:ext cx="5157787"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3267075"/>
            <a:ext cx="5157787" cy="292258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0612" y="2324100"/>
            <a:ext cx="5183188"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267075"/>
            <a:ext cx="5183188" cy="292258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E48262-23DB-4E61-97F2-0A1FBB66B39D}" type="datetimeFigureOut">
              <a:rPr lang="en-US" smtClean="0"/>
              <a:t>11/19/2024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EC2A8F-A9B4-4210-9F28-0F86B8E83E9D}" type="slidenum">
              <a:rPr lang="en-US" smtClean="0"/>
              <a:t>‹#›</a:t>
            </a:fld>
            <a:endParaRPr lang="en-US"/>
          </a:p>
        </p:txBody>
      </p:sp>
    </p:spTree>
    <p:extLst>
      <p:ext uri="{BB962C8B-B14F-4D97-AF65-F5344CB8AC3E}">
        <p14:creationId xmlns:p14="http://schemas.microsoft.com/office/powerpoint/2010/main" val="4010670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1371599"/>
            <a:ext cx="3932237" cy="885825"/>
          </a:xfrm>
          <a:prstGeom prst="rect">
            <a:avLst/>
          </a:prstGeom>
        </p:spPr>
        <p:txBody>
          <a:bodyPr anchor="b"/>
          <a:lstStyle>
            <a:lvl1pPr>
              <a:defRPr sz="320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5057775" y="1371600"/>
            <a:ext cx="6297613" cy="4705350"/>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466974"/>
            <a:ext cx="3932237" cy="3609975"/>
          </a:xfrm>
          <a:prstGeom prst="rect">
            <a:avLst/>
          </a:prstGeo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1783204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3557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EEE48262-23DB-4E61-97F2-0A1FBB66B39D}" type="datetimeFigureOut">
              <a:rPr lang="en-US" smtClean="0"/>
              <a:t>11/19/2024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EC2A8F-A9B4-4210-9F28-0F86B8E83E9D}" type="slidenum">
              <a:rPr lang="en-US" smtClean="0"/>
              <a:t>‹#›</a:t>
            </a:fld>
            <a:endParaRPr lang="en-US"/>
          </a:p>
        </p:txBody>
      </p:sp>
    </p:spTree>
    <p:extLst>
      <p:ext uri="{BB962C8B-B14F-4D97-AF65-F5344CB8AC3E}">
        <p14:creationId xmlns:p14="http://schemas.microsoft.com/office/powerpoint/2010/main" val="16621606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E48262-23DB-4E61-97F2-0A1FBB66B39D}" type="datetimeFigureOut">
              <a:rPr lang="en-US" smtClean="0"/>
              <a:t>11/19/2024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EC2A8F-A9B4-4210-9F28-0F86B8E83E9D}" type="slidenum">
              <a:rPr lang="en-US" smtClean="0"/>
              <a:t>‹#›</a:t>
            </a:fld>
            <a:endParaRPr lang="en-US"/>
          </a:p>
        </p:txBody>
      </p:sp>
    </p:spTree>
    <p:extLst>
      <p:ext uri="{BB962C8B-B14F-4D97-AF65-F5344CB8AC3E}">
        <p14:creationId xmlns:p14="http://schemas.microsoft.com/office/powerpoint/2010/main" val="31871329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71599"/>
            <a:ext cx="3932237" cy="885825"/>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057775" y="1371600"/>
            <a:ext cx="6297613" cy="47053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466974"/>
            <a:ext cx="3932237" cy="36099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E48262-23DB-4E61-97F2-0A1FBB66B39D}"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C2A8F-A9B4-4210-9F28-0F86B8E83E9D}" type="slidenum">
              <a:rPr lang="en-US" smtClean="0"/>
              <a:t>‹#›</a:t>
            </a:fld>
            <a:endParaRPr lang="en-US"/>
          </a:p>
        </p:txBody>
      </p:sp>
    </p:spTree>
    <p:extLst>
      <p:ext uri="{BB962C8B-B14F-4D97-AF65-F5344CB8AC3E}">
        <p14:creationId xmlns:p14="http://schemas.microsoft.com/office/powerpoint/2010/main" val="13804165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14450"/>
            <a:ext cx="3932237" cy="8763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1314450"/>
            <a:ext cx="6172200" cy="47053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393950"/>
            <a:ext cx="3932237" cy="36258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EEE48262-23DB-4E61-97F2-0A1FBB66B39D}"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C2A8F-A9B4-4210-9F28-0F86B8E83E9D}" type="slidenum">
              <a:rPr lang="en-US" smtClean="0"/>
              <a:t>‹#›</a:t>
            </a:fld>
            <a:endParaRPr lang="en-US"/>
          </a:p>
        </p:txBody>
      </p:sp>
    </p:spTree>
    <p:extLst>
      <p:ext uri="{BB962C8B-B14F-4D97-AF65-F5344CB8AC3E}">
        <p14:creationId xmlns:p14="http://schemas.microsoft.com/office/powerpoint/2010/main" val="24655006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1266825"/>
            <a:ext cx="10515600" cy="904874"/>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2419349"/>
            <a:ext cx="10515600" cy="375761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E48262-23DB-4E61-97F2-0A1FBB66B39D}"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C2A8F-A9B4-4210-9F28-0F86B8E83E9D}" type="slidenum">
              <a:rPr lang="en-US" smtClean="0"/>
              <a:t>‹#›</a:t>
            </a:fld>
            <a:endParaRPr lang="en-US"/>
          </a:p>
        </p:txBody>
      </p:sp>
    </p:spTree>
    <p:extLst>
      <p:ext uri="{BB962C8B-B14F-4D97-AF65-F5344CB8AC3E}">
        <p14:creationId xmlns:p14="http://schemas.microsoft.com/office/powerpoint/2010/main" val="29253881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266825"/>
            <a:ext cx="2628900" cy="4848225"/>
          </a:xfrm>
          <a:prstGeom prst="rect">
            <a:avLst/>
          </a:prstGeo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1266825"/>
            <a:ext cx="7734300" cy="4848225"/>
          </a:xfrm>
          <a:prstGeom prst="rect">
            <a:avLst/>
          </a:prstGeo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EE48262-23DB-4E61-97F2-0A1FBB66B39D}" type="datetimeFigureOut">
              <a:rPr lang="en-US" smtClean="0"/>
              <a:t>11/19/2024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C2A8F-A9B4-4210-9F28-0F86B8E83E9D}" type="slidenum">
              <a:rPr lang="en-US" smtClean="0"/>
              <a:t>‹#›</a:t>
            </a:fld>
            <a:endParaRPr lang="en-US"/>
          </a:p>
        </p:txBody>
      </p:sp>
    </p:spTree>
    <p:extLst>
      <p:ext uri="{BB962C8B-B14F-4D97-AF65-F5344CB8AC3E}">
        <p14:creationId xmlns:p14="http://schemas.microsoft.com/office/powerpoint/2010/main" val="1861417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slideLayout" Target="../slideLayouts/slideLayout61.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42" Type="http://schemas.openxmlformats.org/officeDocument/2006/relationships/slideLayout" Target="../slideLayouts/slideLayout64.xml"/><Relationship Id="rId47" Type="http://schemas.openxmlformats.org/officeDocument/2006/relationships/slideLayout" Target="../slideLayouts/slideLayout69.xml"/><Relationship Id="rId50" Type="http://schemas.openxmlformats.org/officeDocument/2006/relationships/slideLayout" Target="../slideLayouts/slideLayout72.xml"/><Relationship Id="rId55" Type="http://schemas.openxmlformats.org/officeDocument/2006/relationships/slideLayout" Target="../slideLayouts/slideLayout77.xml"/><Relationship Id="rId63" Type="http://schemas.openxmlformats.org/officeDocument/2006/relationships/theme" Target="../theme/theme3.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9" Type="http://schemas.openxmlformats.org/officeDocument/2006/relationships/slideLayout" Target="../slideLayouts/slideLayout51.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slideLayout" Target="../slideLayouts/slideLayout62.xml"/><Relationship Id="rId45" Type="http://schemas.openxmlformats.org/officeDocument/2006/relationships/slideLayout" Target="../slideLayouts/slideLayout67.xml"/><Relationship Id="rId53" Type="http://schemas.openxmlformats.org/officeDocument/2006/relationships/slideLayout" Target="../slideLayouts/slideLayout75.xml"/><Relationship Id="rId58" Type="http://schemas.openxmlformats.org/officeDocument/2006/relationships/slideLayout" Target="../slideLayouts/slideLayout80.xml"/><Relationship Id="rId5" Type="http://schemas.openxmlformats.org/officeDocument/2006/relationships/slideLayout" Target="../slideLayouts/slideLayout27.xml"/><Relationship Id="rId61" Type="http://schemas.openxmlformats.org/officeDocument/2006/relationships/slideLayout" Target="../slideLayouts/slideLayout83.xml"/><Relationship Id="rId19" Type="http://schemas.openxmlformats.org/officeDocument/2006/relationships/slideLayout" Target="../slideLayouts/slideLayout4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43" Type="http://schemas.openxmlformats.org/officeDocument/2006/relationships/slideLayout" Target="../slideLayouts/slideLayout65.xml"/><Relationship Id="rId48" Type="http://schemas.openxmlformats.org/officeDocument/2006/relationships/slideLayout" Target="../slideLayouts/slideLayout70.xml"/><Relationship Id="rId56" Type="http://schemas.openxmlformats.org/officeDocument/2006/relationships/slideLayout" Target="../slideLayouts/slideLayout78.xml"/><Relationship Id="rId64" Type="http://schemas.openxmlformats.org/officeDocument/2006/relationships/image" Target="../media/image7.png"/><Relationship Id="rId8" Type="http://schemas.openxmlformats.org/officeDocument/2006/relationships/slideLayout" Target="../slideLayouts/slideLayout30.xml"/><Relationship Id="rId51" Type="http://schemas.openxmlformats.org/officeDocument/2006/relationships/slideLayout" Target="../slideLayouts/slideLayout73.xml"/><Relationship Id="rId3" Type="http://schemas.openxmlformats.org/officeDocument/2006/relationships/slideLayout" Target="../slideLayouts/slideLayout25.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 Id="rId46" Type="http://schemas.openxmlformats.org/officeDocument/2006/relationships/slideLayout" Target="../slideLayouts/slideLayout68.xml"/><Relationship Id="rId59" Type="http://schemas.openxmlformats.org/officeDocument/2006/relationships/slideLayout" Target="../slideLayouts/slideLayout81.xml"/><Relationship Id="rId20" Type="http://schemas.openxmlformats.org/officeDocument/2006/relationships/slideLayout" Target="../slideLayouts/slideLayout42.xml"/><Relationship Id="rId41" Type="http://schemas.openxmlformats.org/officeDocument/2006/relationships/slideLayout" Target="../slideLayouts/slideLayout63.xml"/><Relationship Id="rId54" Type="http://schemas.openxmlformats.org/officeDocument/2006/relationships/slideLayout" Target="../slideLayouts/slideLayout76.xml"/><Relationship Id="rId62" Type="http://schemas.openxmlformats.org/officeDocument/2006/relationships/slideLayout" Target="../slideLayouts/slideLayout8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49" Type="http://schemas.openxmlformats.org/officeDocument/2006/relationships/slideLayout" Target="../slideLayouts/slideLayout71.xml"/><Relationship Id="rId57" Type="http://schemas.openxmlformats.org/officeDocument/2006/relationships/slideLayout" Target="../slideLayouts/slideLayout79.xml"/><Relationship Id="rId10" Type="http://schemas.openxmlformats.org/officeDocument/2006/relationships/slideLayout" Target="../slideLayouts/slideLayout32.xml"/><Relationship Id="rId31" Type="http://schemas.openxmlformats.org/officeDocument/2006/relationships/slideLayout" Target="../slideLayouts/slideLayout53.xml"/><Relationship Id="rId44" Type="http://schemas.openxmlformats.org/officeDocument/2006/relationships/slideLayout" Target="../slideLayouts/slideLayout66.xml"/><Relationship Id="rId52" Type="http://schemas.openxmlformats.org/officeDocument/2006/relationships/slideLayout" Target="../slideLayouts/slideLayout74.xml"/><Relationship Id="rId60" Type="http://schemas.openxmlformats.org/officeDocument/2006/relationships/slideLayout" Target="../slideLayouts/slideLayout8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4.pn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4.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B25E17-A2AC-1254-5822-DEDA0F2019EA}"/>
              </a:ext>
            </a:extLst>
          </p:cNvPr>
          <p:cNvSpPr>
            <a:spLocks noGrp="1"/>
          </p:cNvSpPr>
          <p:nvPr>
            <p:ph type="title"/>
          </p:nvPr>
        </p:nvSpPr>
        <p:spPr>
          <a:xfrm>
            <a:off x="838200" y="129081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177154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745" r:id="rId11"/>
    <p:sldLayoutId id="2147483746" r:id="rId12"/>
  </p:sldLayoutIdLst>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47775"/>
            <a:ext cx="10515600" cy="104775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83648350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lumOff val="44000"/>
          </a:schemeClr>
        </a:solidFill>
        <a:effectLst/>
      </p:bgPr>
    </p:bg>
    <p:spTree>
      <p:nvGrpSpPr>
        <p:cNvPr id="1" name=""/>
        <p:cNvGrpSpPr/>
        <p:nvPr/>
      </p:nvGrpSpPr>
      <p:grpSpPr>
        <a:xfrm>
          <a:off x="0" y="0"/>
          <a:ext cx="0" cy="0"/>
          <a:chOff x="0" y="0"/>
          <a:chExt cx="0" cy="0"/>
        </a:xfrm>
      </p:grpSpPr>
      <p:sp>
        <p:nvSpPr>
          <p:cNvPr id="8" name="Shape 8"/>
          <p:cNvSpPr>
            <a:spLocks noGrp="1"/>
          </p:cNvSpPr>
          <p:nvPr>
            <p:ph type="title"/>
          </p:nvPr>
        </p:nvSpPr>
        <p:spPr>
          <a:xfrm>
            <a:off x="609600" y="533400"/>
            <a:ext cx="10972800" cy="12954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rPr dirty="0"/>
              <a:t>Title Text</a:t>
            </a:r>
          </a:p>
        </p:txBody>
      </p:sp>
      <p:sp>
        <p:nvSpPr>
          <p:cNvPr id="9" name="Shape 9"/>
          <p:cNvSpPr>
            <a:spLocks noGrp="1"/>
          </p:cNvSpPr>
          <p:nvPr>
            <p:ph type="body" idx="1"/>
          </p:nvPr>
        </p:nvSpPr>
        <p:spPr>
          <a:xfrm>
            <a:off x="1032933" y="1955800"/>
            <a:ext cx="10972800" cy="50292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 name="Shape 10"/>
          <p:cNvSpPr>
            <a:spLocks noGrp="1"/>
          </p:cNvSpPr>
          <p:nvPr>
            <p:ph type="sldNum" sz="quarter" idx="2"/>
          </p:nvPr>
        </p:nvSpPr>
        <p:spPr>
          <a:xfrm>
            <a:off x="9042400" y="6248402"/>
            <a:ext cx="2540000" cy="297454"/>
          </a:xfrm>
          <a:prstGeom prst="rect">
            <a:avLst/>
          </a:prstGeom>
          <a:ln w="12700">
            <a:miter lim="400000"/>
          </a:ln>
        </p:spPr>
        <p:txBody>
          <a:bodyPr lIns="45719" rIns="45719">
            <a:spAutoFit/>
          </a:bodyPr>
          <a:lstStyle>
            <a:lvl1pPr algn="r">
              <a:defRPr sz="1333">
                <a:latin typeface="Arial"/>
                <a:ea typeface="Arial"/>
                <a:cs typeface="Arial"/>
                <a:sym typeface="Arial"/>
              </a:defRPr>
            </a:lvl1pPr>
          </a:lstStyle>
          <a:p>
            <a:fld id="{86CB4B4D-7CA3-9044-876B-883B54F8677D}" type="slidenum">
              <a:t>‹#›</a:t>
            </a:fld>
            <a:endParaRPr/>
          </a:p>
        </p:txBody>
      </p:sp>
      <p:pic>
        <p:nvPicPr>
          <p:cNvPr id="4" name="Picture 3" descr="Text&#10;&#10;Description automatically generated">
            <a:extLst>
              <a:ext uri="{FF2B5EF4-FFF2-40B4-BE49-F238E27FC236}">
                <a16:creationId xmlns:a16="http://schemas.microsoft.com/office/drawing/2014/main" id="{F6E8F36C-47CE-C345-BE8D-9959ED2F27CD}"/>
              </a:ext>
            </a:extLst>
          </p:cNvPr>
          <p:cNvPicPr>
            <a:picLocks noChangeAspect="1"/>
          </p:cNvPicPr>
          <p:nvPr userDrawn="1"/>
        </p:nvPicPr>
        <p:blipFill>
          <a:blip r:embed="rId64">
            <a:extLst>
              <a:ext uri="{28A0092B-C50C-407E-A947-70E740481C1C}">
                <a14:useLocalDpi xmlns:a14="http://schemas.microsoft.com/office/drawing/2010/main" val="0"/>
              </a:ext>
            </a:extLst>
          </a:blip>
          <a:stretch>
            <a:fillRect/>
          </a:stretch>
        </p:blipFill>
        <p:spPr>
          <a:xfrm>
            <a:off x="313525" y="5992605"/>
            <a:ext cx="3529875" cy="707871"/>
          </a:xfrm>
          <a:prstGeom prst="rect">
            <a:avLst/>
          </a:prstGeom>
        </p:spPr>
      </p:pic>
      <p:cxnSp>
        <p:nvCxnSpPr>
          <p:cNvPr id="11" name="Straight Connector 10">
            <a:extLst>
              <a:ext uri="{FF2B5EF4-FFF2-40B4-BE49-F238E27FC236}">
                <a16:creationId xmlns:a16="http://schemas.microsoft.com/office/drawing/2014/main" id="{91596360-91D8-D847-BC64-7089CF02798B}"/>
              </a:ext>
            </a:extLst>
          </p:cNvPr>
          <p:cNvCxnSpPr>
            <a:cxnSpLocks/>
          </p:cNvCxnSpPr>
          <p:nvPr userDrawn="1"/>
        </p:nvCxnSpPr>
        <p:spPr>
          <a:xfrm>
            <a:off x="2450012" y="6414128"/>
            <a:ext cx="9544109" cy="8443"/>
          </a:xfrm>
          <a:prstGeom prst="line">
            <a:avLst/>
          </a:prstGeom>
          <a:ln w="15875">
            <a:solidFill>
              <a:srgbClr val="B76645"/>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3644377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 id="2147483710" r:id="rId28"/>
    <p:sldLayoutId id="2147483711" r:id="rId29"/>
    <p:sldLayoutId id="2147483712" r:id="rId30"/>
    <p:sldLayoutId id="2147483713" r:id="rId31"/>
    <p:sldLayoutId id="2147483714" r:id="rId32"/>
    <p:sldLayoutId id="2147483715" r:id="rId33"/>
    <p:sldLayoutId id="2147483716" r:id="rId34"/>
    <p:sldLayoutId id="2147483717" r:id="rId35"/>
    <p:sldLayoutId id="2147483718" r:id="rId36"/>
    <p:sldLayoutId id="2147483719" r:id="rId37"/>
    <p:sldLayoutId id="2147483720" r:id="rId38"/>
    <p:sldLayoutId id="2147483721" r:id="rId39"/>
    <p:sldLayoutId id="2147483722" r:id="rId40"/>
    <p:sldLayoutId id="2147483723" r:id="rId41"/>
    <p:sldLayoutId id="2147483724" r:id="rId42"/>
    <p:sldLayoutId id="2147483725" r:id="rId43"/>
    <p:sldLayoutId id="2147483726" r:id="rId44"/>
    <p:sldLayoutId id="2147483727" r:id="rId45"/>
    <p:sldLayoutId id="2147483728" r:id="rId46"/>
    <p:sldLayoutId id="2147483729" r:id="rId47"/>
    <p:sldLayoutId id="2147483730" r:id="rId48"/>
    <p:sldLayoutId id="2147483731" r:id="rId49"/>
    <p:sldLayoutId id="2147483732" r:id="rId50"/>
    <p:sldLayoutId id="2147483733" r:id="rId51"/>
    <p:sldLayoutId id="2147483734" r:id="rId52"/>
    <p:sldLayoutId id="2147483735" r:id="rId53"/>
    <p:sldLayoutId id="2147483736" r:id="rId54"/>
    <p:sldLayoutId id="2147483737" r:id="rId55"/>
    <p:sldLayoutId id="2147483738" r:id="rId56"/>
    <p:sldLayoutId id="2147483739" r:id="rId57"/>
    <p:sldLayoutId id="2147483740" r:id="rId58"/>
    <p:sldLayoutId id="2147483741" r:id="rId59"/>
    <p:sldLayoutId id="2147483742" r:id="rId60"/>
    <p:sldLayoutId id="2147483743" r:id="rId61"/>
    <p:sldLayoutId id="2147483744" r:id="rId62"/>
  </p:sldLayoutIdLst>
  <p:transition spd="slow" advClick="0"/>
  <p:txStyles>
    <p:titleStyle>
      <a:lvl1pPr marL="0" marR="0" indent="0" algn="l" defTabSz="1219170" rtl="0" latinLnBrk="0">
        <a:lnSpc>
          <a:spcPct val="100000"/>
        </a:lnSpc>
        <a:spcBef>
          <a:spcPts val="0"/>
        </a:spcBef>
        <a:spcAft>
          <a:spcPts val="0"/>
        </a:spcAft>
        <a:buClrTx/>
        <a:buSzTx/>
        <a:buFontTx/>
        <a:buNone/>
        <a:tabLst/>
        <a:defRPr sz="5867" b="0" i="0" u="none" strike="noStrike" cap="none" spc="0" baseline="0">
          <a:ln>
            <a:noFill/>
          </a:ln>
          <a:solidFill>
            <a:srgbClr val="420000"/>
          </a:solidFill>
          <a:uFillTx/>
          <a:latin typeface="Calibri"/>
          <a:ea typeface="Calibri"/>
          <a:cs typeface="Calibri"/>
          <a:sym typeface="Calibri"/>
        </a:defRPr>
      </a:lvl1pPr>
      <a:lvl2pPr marL="0" marR="0" indent="0" algn="l" defTabSz="1219170" rtl="0" latinLnBrk="0">
        <a:lnSpc>
          <a:spcPct val="100000"/>
        </a:lnSpc>
        <a:spcBef>
          <a:spcPts val="0"/>
        </a:spcBef>
        <a:spcAft>
          <a:spcPts val="0"/>
        </a:spcAft>
        <a:buClrTx/>
        <a:buSzTx/>
        <a:buFontTx/>
        <a:buNone/>
        <a:tabLst/>
        <a:defRPr sz="5867" b="0" i="0" u="none" strike="noStrike" cap="none" spc="0" baseline="0">
          <a:ln>
            <a:noFill/>
          </a:ln>
          <a:solidFill>
            <a:srgbClr val="420000"/>
          </a:solidFill>
          <a:uFillTx/>
          <a:latin typeface="Calibri"/>
          <a:ea typeface="Calibri"/>
          <a:cs typeface="Calibri"/>
          <a:sym typeface="Calibri"/>
        </a:defRPr>
      </a:lvl2pPr>
      <a:lvl3pPr marL="0" marR="0" indent="0" algn="l" defTabSz="1219170" rtl="0" latinLnBrk="0">
        <a:lnSpc>
          <a:spcPct val="100000"/>
        </a:lnSpc>
        <a:spcBef>
          <a:spcPts val="0"/>
        </a:spcBef>
        <a:spcAft>
          <a:spcPts val="0"/>
        </a:spcAft>
        <a:buClrTx/>
        <a:buSzTx/>
        <a:buFontTx/>
        <a:buNone/>
        <a:tabLst/>
        <a:defRPr sz="5867" b="0" i="0" u="none" strike="noStrike" cap="none" spc="0" baseline="0">
          <a:ln>
            <a:noFill/>
          </a:ln>
          <a:solidFill>
            <a:srgbClr val="420000"/>
          </a:solidFill>
          <a:uFillTx/>
          <a:latin typeface="Calibri"/>
          <a:ea typeface="Calibri"/>
          <a:cs typeface="Calibri"/>
          <a:sym typeface="Calibri"/>
        </a:defRPr>
      </a:lvl3pPr>
      <a:lvl4pPr marL="0" marR="0" indent="0" algn="l" defTabSz="1219170" rtl="0" latinLnBrk="0">
        <a:lnSpc>
          <a:spcPct val="100000"/>
        </a:lnSpc>
        <a:spcBef>
          <a:spcPts val="0"/>
        </a:spcBef>
        <a:spcAft>
          <a:spcPts val="0"/>
        </a:spcAft>
        <a:buClrTx/>
        <a:buSzTx/>
        <a:buFontTx/>
        <a:buNone/>
        <a:tabLst/>
        <a:defRPr sz="5867" b="0" i="0" u="none" strike="noStrike" cap="none" spc="0" baseline="0">
          <a:ln>
            <a:noFill/>
          </a:ln>
          <a:solidFill>
            <a:srgbClr val="420000"/>
          </a:solidFill>
          <a:uFillTx/>
          <a:latin typeface="Calibri"/>
          <a:ea typeface="Calibri"/>
          <a:cs typeface="Calibri"/>
          <a:sym typeface="Calibri"/>
        </a:defRPr>
      </a:lvl4pPr>
      <a:lvl5pPr marL="0" marR="0" indent="0" algn="l" defTabSz="1219170" rtl="0" latinLnBrk="0">
        <a:lnSpc>
          <a:spcPct val="100000"/>
        </a:lnSpc>
        <a:spcBef>
          <a:spcPts val="0"/>
        </a:spcBef>
        <a:spcAft>
          <a:spcPts val="0"/>
        </a:spcAft>
        <a:buClrTx/>
        <a:buSzTx/>
        <a:buFontTx/>
        <a:buNone/>
        <a:tabLst/>
        <a:defRPr sz="5867" b="0" i="0" u="none" strike="noStrike" cap="none" spc="0" baseline="0">
          <a:ln>
            <a:noFill/>
          </a:ln>
          <a:solidFill>
            <a:srgbClr val="420000"/>
          </a:solidFill>
          <a:uFillTx/>
          <a:latin typeface="Calibri"/>
          <a:ea typeface="Calibri"/>
          <a:cs typeface="Calibri"/>
          <a:sym typeface="Calibri"/>
        </a:defRPr>
      </a:lvl5pPr>
      <a:lvl6pPr marL="0" marR="0" indent="609585" algn="l" defTabSz="1219170" rtl="0" latinLnBrk="0">
        <a:lnSpc>
          <a:spcPct val="100000"/>
        </a:lnSpc>
        <a:spcBef>
          <a:spcPts val="0"/>
        </a:spcBef>
        <a:spcAft>
          <a:spcPts val="0"/>
        </a:spcAft>
        <a:buClrTx/>
        <a:buSzTx/>
        <a:buFontTx/>
        <a:buNone/>
        <a:tabLst/>
        <a:defRPr sz="5867" b="0" i="0" u="none" strike="noStrike" cap="none" spc="0" baseline="0">
          <a:ln>
            <a:noFill/>
          </a:ln>
          <a:solidFill>
            <a:srgbClr val="420000"/>
          </a:solidFill>
          <a:uFillTx/>
          <a:latin typeface="Calibri"/>
          <a:ea typeface="Calibri"/>
          <a:cs typeface="Calibri"/>
          <a:sym typeface="Calibri"/>
        </a:defRPr>
      </a:lvl6pPr>
      <a:lvl7pPr marL="0" marR="0" indent="1219170" algn="l" defTabSz="1219170" rtl="0" latinLnBrk="0">
        <a:lnSpc>
          <a:spcPct val="100000"/>
        </a:lnSpc>
        <a:spcBef>
          <a:spcPts val="0"/>
        </a:spcBef>
        <a:spcAft>
          <a:spcPts val="0"/>
        </a:spcAft>
        <a:buClrTx/>
        <a:buSzTx/>
        <a:buFontTx/>
        <a:buNone/>
        <a:tabLst/>
        <a:defRPr sz="5867" b="0" i="0" u="none" strike="noStrike" cap="none" spc="0" baseline="0">
          <a:ln>
            <a:noFill/>
          </a:ln>
          <a:solidFill>
            <a:srgbClr val="420000"/>
          </a:solidFill>
          <a:uFillTx/>
          <a:latin typeface="Calibri"/>
          <a:ea typeface="Calibri"/>
          <a:cs typeface="Calibri"/>
          <a:sym typeface="Calibri"/>
        </a:defRPr>
      </a:lvl7pPr>
      <a:lvl8pPr marL="0" marR="0" indent="1828754" algn="l" defTabSz="1219170" rtl="0" latinLnBrk="0">
        <a:lnSpc>
          <a:spcPct val="100000"/>
        </a:lnSpc>
        <a:spcBef>
          <a:spcPts val="0"/>
        </a:spcBef>
        <a:spcAft>
          <a:spcPts val="0"/>
        </a:spcAft>
        <a:buClrTx/>
        <a:buSzTx/>
        <a:buFontTx/>
        <a:buNone/>
        <a:tabLst/>
        <a:defRPr sz="5867" b="0" i="0" u="none" strike="noStrike" cap="none" spc="0" baseline="0">
          <a:ln>
            <a:noFill/>
          </a:ln>
          <a:solidFill>
            <a:srgbClr val="420000"/>
          </a:solidFill>
          <a:uFillTx/>
          <a:latin typeface="Calibri"/>
          <a:ea typeface="Calibri"/>
          <a:cs typeface="Calibri"/>
          <a:sym typeface="Calibri"/>
        </a:defRPr>
      </a:lvl8pPr>
      <a:lvl9pPr marL="0" marR="0" indent="2438339" algn="l" defTabSz="1219170" rtl="0" latinLnBrk="0">
        <a:lnSpc>
          <a:spcPct val="100000"/>
        </a:lnSpc>
        <a:spcBef>
          <a:spcPts val="0"/>
        </a:spcBef>
        <a:spcAft>
          <a:spcPts val="0"/>
        </a:spcAft>
        <a:buClrTx/>
        <a:buSzTx/>
        <a:buFontTx/>
        <a:buNone/>
        <a:tabLst/>
        <a:defRPr sz="5867" b="0" i="0" u="none" strike="noStrike" cap="none" spc="0" baseline="0">
          <a:ln>
            <a:noFill/>
          </a:ln>
          <a:solidFill>
            <a:srgbClr val="420000"/>
          </a:solidFill>
          <a:uFillTx/>
          <a:latin typeface="Calibri"/>
          <a:ea typeface="Calibri"/>
          <a:cs typeface="Calibri"/>
          <a:sym typeface="Calibri"/>
        </a:defRPr>
      </a:lvl9pPr>
    </p:titleStyle>
    <p:bodyStyle>
      <a:lvl1pPr marL="626518" marR="0" indent="-626518" algn="l" defTabSz="1219170" rtl="0" latinLnBrk="0">
        <a:lnSpc>
          <a:spcPct val="100000"/>
        </a:lnSpc>
        <a:spcBef>
          <a:spcPts val="933"/>
        </a:spcBef>
        <a:spcAft>
          <a:spcPts val="0"/>
        </a:spcAft>
        <a:buClr>
          <a:srgbClr val="660000"/>
        </a:buClr>
        <a:buSzPct val="70000"/>
        <a:buFont typeface="Wingdings"/>
        <a:buChar char="□"/>
        <a:tabLst/>
        <a:defRPr sz="4267" b="0" i="0" u="none" strike="noStrike" cap="none" spc="0" baseline="0">
          <a:ln>
            <a:noFill/>
          </a:ln>
          <a:solidFill>
            <a:srgbClr val="000000"/>
          </a:solidFill>
          <a:uFillTx/>
          <a:latin typeface="Calibri"/>
          <a:ea typeface="Calibri"/>
          <a:cs typeface="Calibri"/>
          <a:sym typeface="Calibri"/>
        </a:defRPr>
      </a:lvl1pPr>
      <a:lvl2pPr marL="1293856" marR="0" indent="-665222" algn="l" defTabSz="1219170" rtl="0" latinLnBrk="0">
        <a:lnSpc>
          <a:spcPct val="100000"/>
        </a:lnSpc>
        <a:spcBef>
          <a:spcPts val="933"/>
        </a:spcBef>
        <a:spcAft>
          <a:spcPts val="0"/>
        </a:spcAft>
        <a:buClr>
          <a:srgbClr val="660000"/>
        </a:buClr>
        <a:buSzPct val="75000"/>
        <a:buFont typeface="Wingdings"/>
        <a:buChar char="■"/>
        <a:tabLst/>
        <a:defRPr sz="4267" b="0" i="0" u="none" strike="noStrike" cap="none" spc="0" baseline="0">
          <a:ln>
            <a:noFill/>
          </a:ln>
          <a:solidFill>
            <a:srgbClr val="000000"/>
          </a:solidFill>
          <a:uFillTx/>
          <a:latin typeface="Calibri"/>
          <a:ea typeface="Calibri"/>
          <a:cs typeface="Calibri"/>
          <a:sym typeface="Calibri"/>
        </a:defRPr>
      </a:lvl2pPr>
      <a:lvl3pPr marL="2045354" marR="0" indent="-832535" algn="l" defTabSz="1219170" rtl="0" latinLnBrk="0">
        <a:lnSpc>
          <a:spcPct val="100000"/>
        </a:lnSpc>
        <a:spcBef>
          <a:spcPts val="933"/>
        </a:spcBef>
        <a:spcAft>
          <a:spcPts val="0"/>
        </a:spcAft>
        <a:buClr>
          <a:srgbClr val="660000"/>
        </a:buClr>
        <a:buSzPct val="65000"/>
        <a:buFont typeface="Wingdings"/>
        <a:buChar char="□"/>
        <a:tabLst/>
        <a:defRPr sz="4267" b="0" i="0" u="none" strike="noStrike" cap="none" spc="0" baseline="0">
          <a:ln>
            <a:noFill/>
          </a:ln>
          <a:solidFill>
            <a:srgbClr val="000000"/>
          </a:solidFill>
          <a:uFillTx/>
          <a:latin typeface="Calibri"/>
          <a:ea typeface="Calibri"/>
          <a:cs typeface="Calibri"/>
          <a:sym typeface="Calibri"/>
        </a:defRPr>
      </a:lvl3pPr>
      <a:lvl4pPr marL="2786734" marR="0" indent="-934695" algn="l" defTabSz="1219170" rtl="0" latinLnBrk="0">
        <a:lnSpc>
          <a:spcPct val="100000"/>
        </a:lnSpc>
        <a:spcBef>
          <a:spcPts val="933"/>
        </a:spcBef>
        <a:spcAft>
          <a:spcPts val="0"/>
        </a:spcAft>
        <a:buClr>
          <a:srgbClr val="660000"/>
        </a:buClr>
        <a:buSzPct val="75000"/>
        <a:buFont typeface="Wingdings"/>
        <a:buChar char="■"/>
        <a:tabLst/>
        <a:defRPr sz="4267" b="0" i="0" u="none" strike="noStrike" cap="none" spc="0" baseline="0">
          <a:ln>
            <a:noFill/>
          </a:ln>
          <a:solidFill>
            <a:srgbClr val="000000"/>
          </a:solidFill>
          <a:uFillTx/>
          <a:latin typeface="Calibri"/>
          <a:ea typeface="Calibri"/>
          <a:cs typeface="Calibri"/>
          <a:sym typeface="Calibri"/>
        </a:defRPr>
      </a:lvl4pPr>
      <a:lvl5pPr marL="3437381" marR="0" indent="-999042" algn="l" defTabSz="1219170" rtl="0" latinLnBrk="0">
        <a:lnSpc>
          <a:spcPct val="100000"/>
        </a:lnSpc>
        <a:spcBef>
          <a:spcPts val="933"/>
        </a:spcBef>
        <a:spcAft>
          <a:spcPts val="0"/>
        </a:spcAft>
        <a:buClr>
          <a:srgbClr val="660000"/>
        </a:buClr>
        <a:buSzPct val="50000"/>
        <a:buFont typeface="Wingdings"/>
        <a:buChar char="□"/>
        <a:tabLst/>
        <a:defRPr sz="4267" b="0" i="0" u="none" strike="noStrike" cap="none" spc="0" baseline="0">
          <a:ln>
            <a:noFill/>
          </a:ln>
          <a:solidFill>
            <a:srgbClr val="000000"/>
          </a:solidFill>
          <a:uFillTx/>
          <a:latin typeface="Calibri"/>
          <a:ea typeface="Calibri"/>
          <a:cs typeface="Calibri"/>
          <a:sym typeface="Calibri"/>
        </a:defRPr>
      </a:lvl5pPr>
      <a:lvl6pPr marL="4046965" marR="0" indent="-999042" algn="l" defTabSz="1219170" rtl="0" latinLnBrk="0">
        <a:lnSpc>
          <a:spcPct val="100000"/>
        </a:lnSpc>
        <a:spcBef>
          <a:spcPts val="933"/>
        </a:spcBef>
        <a:spcAft>
          <a:spcPts val="0"/>
        </a:spcAft>
        <a:buClr>
          <a:srgbClr val="660000"/>
        </a:buClr>
        <a:buSzPct val="50000"/>
        <a:buFont typeface="Wingdings"/>
        <a:buChar char="□"/>
        <a:tabLst/>
        <a:defRPr sz="4267" b="0" i="0" u="none" strike="noStrike" cap="none" spc="0" baseline="0">
          <a:ln>
            <a:noFill/>
          </a:ln>
          <a:solidFill>
            <a:srgbClr val="000000"/>
          </a:solidFill>
          <a:uFillTx/>
          <a:latin typeface="Calibri"/>
          <a:ea typeface="Calibri"/>
          <a:cs typeface="Calibri"/>
          <a:sym typeface="Calibri"/>
        </a:defRPr>
      </a:lvl6pPr>
      <a:lvl7pPr marL="4656550" marR="0" indent="-999042" algn="l" defTabSz="1219170" rtl="0" latinLnBrk="0">
        <a:lnSpc>
          <a:spcPct val="100000"/>
        </a:lnSpc>
        <a:spcBef>
          <a:spcPts val="933"/>
        </a:spcBef>
        <a:spcAft>
          <a:spcPts val="0"/>
        </a:spcAft>
        <a:buClr>
          <a:srgbClr val="660000"/>
        </a:buClr>
        <a:buSzPct val="50000"/>
        <a:buFont typeface="Wingdings"/>
        <a:buChar char="□"/>
        <a:tabLst/>
        <a:defRPr sz="4267" b="0" i="0" u="none" strike="noStrike" cap="none" spc="0" baseline="0">
          <a:ln>
            <a:noFill/>
          </a:ln>
          <a:solidFill>
            <a:srgbClr val="000000"/>
          </a:solidFill>
          <a:uFillTx/>
          <a:latin typeface="Calibri"/>
          <a:ea typeface="Calibri"/>
          <a:cs typeface="Calibri"/>
          <a:sym typeface="Calibri"/>
        </a:defRPr>
      </a:lvl7pPr>
      <a:lvl8pPr marL="5266135" marR="0" indent="-999042" algn="l" defTabSz="1219170" rtl="0" latinLnBrk="0">
        <a:lnSpc>
          <a:spcPct val="100000"/>
        </a:lnSpc>
        <a:spcBef>
          <a:spcPts val="933"/>
        </a:spcBef>
        <a:spcAft>
          <a:spcPts val="0"/>
        </a:spcAft>
        <a:buClr>
          <a:srgbClr val="660000"/>
        </a:buClr>
        <a:buSzPct val="50000"/>
        <a:buFont typeface="Wingdings"/>
        <a:buChar char="□"/>
        <a:tabLst/>
        <a:defRPr sz="4267" b="0" i="0" u="none" strike="noStrike" cap="none" spc="0" baseline="0">
          <a:ln>
            <a:noFill/>
          </a:ln>
          <a:solidFill>
            <a:srgbClr val="000000"/>
          </a:solidFill>
          <a:uFillTx/>
          <a:latin typeface="Calibri"/>
          <a:ea typeface="Calibri"/>
          <a:cs typeface="Calibri"/>
          <a:sym typeface="Calibri"/>
        </a:defRPr>
      </a:lvl8pPr>
      <a:lvl9pPr marL="5875720" marR="0" indent="-999042" algn="l" defTabSz="1219170" rtl="0" latinLnBrk="0">
        <a:lnSpc>
          <a:spcPct val="100000"/>
        </a:lnSpc>
        <a:spcBef>
          <a:spcPts val="933"/>
        </a:spcBef>
        <a:spcAft>
          <a:spcPts val="0"/>
        </a:spcAft>
        <a:buClr>
          <a:srgbClr val="660000"/>
        </a:buClr>
        <a:buSzPct val="50000"/>
        <a:buFont typeface="Wingdings"/>
        <a:buChar char="□"/>
        <a:tabLst/>
        <a:defRPr sz="4267"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1219170" rtl="0" latinLnBrk="0">
        <a:lnSpc>
          <a:spcPct val="100000"/>
        </a:lnSpc>
        <a:spcBef>
          <a:spcPts val="0"/>
        </a:spcBef>
        <a:spcAft>
          <a:spcPts val="0"/>
        </a:spcAft>
        <a:buClrTx/>
        <a:buSzTx/>
        <a:buFontTx/>
        <a:buNone/>
        <a:tabLst/>
        <a:defRPr sz="1333" b="0" i="0" u="none" strike="noStrike" cap="none" spc="0" baseline="0">
          <a:ln>
            <a:noFill/>
          </a:ln>
          <a:solidFill>
            <a:schemeClr val="tx1"/>
          </a:solidFill>
          <a:uFillTx/>
          <a:latin typeface="+mn-lt"/>
          <a:ea typeface="+mn-ea"/>
          <a:cs typeface="+mn-cs"/>
          <a:sym typeface="Arial"/>
        </a:defRPr>
      </a:lvl1pPr>
      <a:lvl2pPr marL="0" marR="0" indent="609585" algn="r" defTabSz="1219170" rtl="0" latinLnBrk="0">
        <a:lnSpc>
          <a:spcPct val="100000"/>
        </a:lnSpc>
        <a:spcBef>
          <a:spcPts val="0"/>
        </a:spcBef>
        <a:spcAft>
          <a:spcPts val="0"/>
        </a:spcAft>
        <a:buClrTx/>
        <a:buSzTx/>
        <a:buFontTx/>
        <a:buNone/>
        <a:tabLst/>
        <a:defRPr sz="1333" b="0" i="0" u="none" strike="noStrike" cap="none" spc="0" baseline="0">
          <a:ln>
            <a:noFill/>
          </a:ln>
          <a:solidFill>
            <a:schemeClr val="tx1"/>
          </a:solidFill>
          <a:uFillTx/>
          <a:latin typeface="+mn-lt"/>
          <a:ea typeface="+mn-ea"/>
          <a:cs typeface="+mn-cs"/>
          <a:sym typeface="Arial"/>
        </a:defRPr>
      </a:lvl2pPr>
      <a:lvl3pPr marL="0" marR="0" indent="1219170" algn="r" defTabSz="1219170" rtl="0" latinLnBrk="0">
        <a:lnSpc>
          <a:spcPct val="100000"/>
        </a:lnSpc>
        <a:spcBef>
          <a:spcPts val="0"/>
        </a:spcBef>
        <a:spcAft>
          <a:spcPts val="0"/>
        </a:spcAft>
        <a:buClrTx/>
        <a:buSzTx/>
        <a:buFontTx/>
        <a:buNone/>
        <a:tabLst/>
        <a:defRPr sz="1333" b="0" i="0" u="none" strike="noStrike" cap="none" spc="0" baseline="0">
          <a:ln>
            <a:noFill/>
          </a:ln>
          <a:solidFill>
            <a:schemeClr val="tx1"/>
          </a:solidFill>
          <a:uFillTx/>
          <a:latin typeface="+mn-lt"/>
          <a:ea typeface="+mn-ea"/>
          <a:cs typeface="+mn-cs"/>
          <a:sym typeface="Arial"/>
        </a:defRPr>
      </a:lvl3pPr>
      <a:lvl4pPr marL="0" marR="0" indent="1828754" algn="r" defTabSz="1219170" rtl="0" latinLnBrk="0">
        <a:lnSpc>
          <a:spcPct val="100000"/>
        </a:lnSpc>
        <a:spcBef>
          <a:spcPts val="0"/>
        </a:spcBef>
        <a:spcAft>
          <a:spcPts val="0"/>
        </a:spcAft>
        <a:buClrTx/>
        <a:buSzTx/>
        <a:buFontTx/>
        <a:buNone/>
        <a:tabLst/>
        <a:defRPr sz="1333" b="0" i="0" u="none" strike="noStrike" cap="none" spc="0" baseline="0">
          <a:ln>
            <a:noFill/>
          </a:ln>
          <a:solidFill>
            <a:schemeClr val="tx1"/>
          </a:solidFill>
          <a:uFillTx/>
          <a:latin typeface="+mn-lt"/>
          <a:ea typeface="+mn-ea"/>
          <a:cs typeface="+mn-cs"/>
          <a:sym typeface="Arial"/>
        </a:defRPr>
      </a:lvl4pPr>
      <a:lvl5pPr marL="0" marR="0" indent="2438339" algn="r" defTabSz="1219170" rtl="0" latinLnBrk="0">
        <a:lnSpc>
          <a:spcPct val="100000"/>
        </a:lnSpc>
        <a:spcBef>
          <a:spcPts val="0"/>
        </a:spcBef>
        <a:spcAft>
          <a:spcPts val="0"/>
        </a:spcAft>
        <a:buClrTx/>
        <a:buSzTx/>
        <a:buFontTx/>
        <a:buNone/>
        <a:tabLst/>
        <a:defRPr sz="1333" b="0" i="0" u="none" strike="noStrike" cap="none" spc="0" baseline="0">
          <a:ln>
            <a:noFill/>
          </a:ln>
          <a:solidFill>
            <a:schemeClr val="tx1"/>
          </a:solidFill>
          <a:uFillTx/>
          <a:latin typeface="+mn-lt"/>
          <a:ea typeface="+mn-ea"/>
          <a:cs typeface="+mn-cs"/>
          <a:sym typeface="Arial"/>
        </a:defRPr>
      </a:lvl5pPr>
      <a:lvl6pPr marL="0" marR="0" indent="3047924" algn="r" defTabSz="1219170" rtl="0" latinLnBrk="0">
        <a:lnSpc>
          <a:spcPct val="100000"/>
        </a:lnSpc>
        <a:spcBef>
          <a:spcPts val="0"/>
        </a:spcBef>
        <a:spcAft>
          <a:spcPts val="0"/>
        </a:spcAft>
        <a:buClrTx/>
        <a:buSzTx/>
        <a:buFontTx/>
        <a:buNone/>
        <a:tabLst/>
        <a:defRPr sz="1333" b="0" i="0" u="none" strike="noStrike" cap="none" spc="0" baseline="0">
          <a:ln>
            <a:noFill/>
          </a:ln>
          <a:solidFill>
            <a:schemeClr val="tx1"/>
          </a:solidFill>
          <a:uFillTx/>
          <a:latin typeface="+mn-lt"/>
          <a:ea typeface="+mn-ea"/>
          <a:cs typeface="+mn-cs"/>
          <a:sym typeface="Arial"/>
        </a:defRPr>
      </a:lvl6pPr>
      <a:lvl7pPr marL="0" marR="0" indent="3657509" algn="r" defTabSz="1219170" rtl="0" latinLnBrk="0">
        <a:lnSpc>
          <a:spcPct val="100000"/>
        </a:lnSpc>
        <a:spcBef>
          <a:spcPts val="0"/>
        </a:spcBef>
        <a:spcAft>
          <a:spcPts val="0"/>
        </a:spcAft>
        <a:buClrTx/>
        <a:buSzTx/>
        <a:buFontTx/>
        <a:buNone/>
        <a:tabLst/>
        <a:defRPr sz="1333" b="0" i="0" u="none" strike="noStrike" cap="none" spc="0" baseline="0">
          <a:ln>
            <a:noFill/>
          </a:ln>
          <a:solidFill>
            <a:schemeClr val="tx1"/>
          </a:solidFill>
          <a:uFillTx/>
          <a:latin typeface="+mn-lt"/>
          <a:ea typeface="+mn-ea"/>
          <a:cs typeface="+mn-cs"/>
          <a:sym typeface="Arial"/>
        </a:defRPr>
      </a:lvl7pPr>
      <a:lvl8pPr marL="0" marR="0" indent="4267093" algn="r" defTabSz="1219170" rtl="0" latinLnBrk="0">
        <a:lnSpc>
          <a:spcPct val="100000"/>
        </a:lnSpc>
        <a:spcBef>
          <a:spcPts val="0"/>
        </a:spcBef>
        <a:spcAft>
          <a:spcPts val="0"/>
        </a:spcAft>
        <a:buClrTx/>
        <a:buSzTx/>
        <a:buFontTx/>
        <a:buNone/>
        <a:tabLst/>
        <a:defRPr sz="1333" b="0" i="0" u="none" strike="noStrike" cap="none" spc="0" baseline="0">
          <a:ln>
            <a:noFill/>
          </a:ln>
          <a:solidFill>
            <a:schemeClr val="tx1"/>
          </a:solidFill>
          <a:uFillTx/>
          <a:latin typeface="+mn-lt"/>
          <a:ea typeface="+mn-ea"/>
          <a:cs typeface="+mn-cs"/>
          <a:sym typeface="Arial"/>
        </a:defRPr>
      </a:lvl8pPr>
      <a:lvl9pPr marL="0" marR="0" indent="4876678" algn="r" defTabSz="1219170" rtl="0" latinLnBrk="0">
        <a:lnSpc>
          <a:spcPct val="100000"/>
        </a:lnSpc>
        <a:spcBef>
          <a:spcPts val="0"/>
        </a:spcBef>
        <a:spcAft>
          <a:spcPts val="0"/>
        </a:spcAft>
        <a:buClrTx/>
        <a:buSzTx/>
        <a:buFontTx/>
        <a:buNone/>
        <a:tabLst/>
        <a:defRPr sz="1333" b="0" i="0" u="none" strike="noStrike" cap="none" spc="0" baseline="0">
          <a:ln>
            <a:noFill/>
          </a:ln>
          <a:solidFill>
            <a:schemeClr val="tx1"/>
          </a:solidFill>
          <a:uFillTx/>
          <a:latin typeface="+mn-lt"/>
          <a:ea typeface="+mn-ea"/>
          <a:cs typeface="+mn-cs"/>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lumMod val="25000"/>
                  </a:schemeClr>
                </a:solidFill>
                <a:latin typeface="Arial" panose="020B0604020202020204" pitchFamily="34" charset="0"/>
                <a:cs typeface="Arial" panose="020B0604020202020204" pitchFamily="34" charset="0"/>
              </a:defRPr>
            </a:lvl1pPr>
          </a:lstStyle>
          <a:p>
            <a:fld id="{EEE48262-23DB-4E61-97F2-0A1FBB66B39D}" type="datetimeFigureOut">
              <a:rPr lang="en-US" smtClean="0"/>
              <a:pPr/>
              <a:t>11/19/2024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2">
                    <a:lumMod val="2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25000"/>
                  </a:schemeClr>
                </a:solidFill>
                <a:latin typeface="Arial" panose="020B0604020202020204" pitchFamily="34" charset="0"/>
                <a:cs typeface="Arial" panose="020B0604020202020204" pitchFamily="34" charset="0"/>
              </a:defRPr>
            </a:lvl1pPr>
          </a:lstStyle>
          <a:p>
            <a:fld id="{6CEC2A8F-A9B4-4210-9F28-0F86B8E83E9D}" type="slidenum">
              <a:rPr lang="en-US" smtClean="0"/>
              <a:pPr/>
              <a:t>‹#›</a:t>
            </a:fld>
            <a:endParaRPr lang="en-US" dirty="0"/>
          </a:p>
        </p:txBody>
      </p:sp>
      <p:sp>
        <p:nvSpPr>
          <p:cNvPr id="2" name="Title Placeholder 1"/>
          <p:cNvSpPr>
            <a:spLocks noGrp="1"/>
          </p:cNvSpPr>
          <p:nvPr>
            <p:ph type="title"/>
          </p:nvPr>
        </p:nvSpPr>
        <p:spPr>
          <a:xfrm>
            <a:off x="838200" y="1247775"/>
            <a:ext cx="10515600" cy="10477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514600"/>
            <a:ext cx="10515600" cy="36623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196006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rgbClr val="B9664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s://www.nlm.nih.gov/NIHbmic/domain_specific_repositories.html" TargetMode="External"/><Relationship Id="rId7" Type="http://schemas.openxmlformats.org/officeDocument/2006/relationships/diagramQuickStyle" Target="../diagrams/quickStyle2.xml"/><Relationship Id="rId2" Type="http://schemas.openxmlformats.org/officeDocument/2006/relationships/slideLayout" Target="../slideLayouts/slideLayout86.xml"/><Relationship Id="rId1" Type="http://schemas.openxmlformats.org/officeDocument/2006/relationships/tags" Target="../tags/tag1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s://www.nlm.nih.gov/NIHbmic/generalist_repositories.html" TargetMode="External"/><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86.xml"/><Relationship Id="rId1" Type="http://schemas.openxmlformats.org/officeDocument/2006/relationships/tags" Target="../tags/tag12.xml"/><Relationship Id="rId4" Type="http://schemas.openxmlformats.org/officeDocument/2006/relationships/hyperlink" Target="https://www.nlm.nih.gov/NIHbmic/domain_specific_repositories.html" TargetMode="Externa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86.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86.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86.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86.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86.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86.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8.png"/><Relationship Id="rId7" Type="http://schemas.openxmlformats.org/officeDocument/2006/relationships/diagramColors" Target="../diagrams/colors3.xml"/><Relationship Id="rId2" Type="http://schemas.openxmlformats.org/officeDocument/2006/relationships/slideLayout" Target="../slideLayouts/slideLayout86.xml"/><Relationship Id="rId1" Type="http://schemas.openxmlformats.org/officeDocument/2006/relationships/tags" Target="../tags/tag1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86.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86.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86.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86.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86.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86.xml"/><Relationship Id="rId1" Type="http://schemas.openxmlformats.org/officeDocument/2006/relationships/tags" Target="../tags/tag25.xml"/><Relationship Id="rId5" Type="http://schemas.openxmlformats.org/officeDocument/2006/relationships/hyperlink" Target="mailto:Caroline.J.Dietz@uth.tmc.edu" TargetMode="External"/><Relationship Id="rId4" Type="http://schemas.openxmlformats.org/officeDocument/2006/relationships/hyperlink" Target="mailto:Amy.Hazen@uth.tmc.edu" TargetMode="Externa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hyperlink" Target="https://www.uth.edu/sponsored-projects-administration/manage/effort-reporting/" TargetMode="External"/><Relationship Id="rId2" Type="http://schemas.openxmlformats.org/officeDocument/2006/relationships/slideLayout" Target="../slideLayouts/slideLayout11.xml"/><Relationship Id="rId1" Type="http://schemas.openxmlformats.org/officeDocument/2006/relationships/tags" Target="../tags/tag27.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9.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1.xml.rels><?xml version="1.0" encoding="UTF-8" standalone="yes"?>
<Relationships xmlns="http://schemas.openxmlformats.org/package/2006/relationships"><Relationship Id="rId3" Type="http://schemas.openxmlformats.org/officeDocument/2006/relationships/hyperlink" Target="https://www.uth.edu/sponsored-projects-administration/tools-resources/forms-templates" TargetMode="External"/><Relationship Id="rId2" Type="http://schemas.openxmlformats.org/officeDocument/2006/relationships/slideLayout" Target="../slideLayouts/slideLayout4.xml"/><Relationship Id="rId1" Type="http://schemas.openxmlformats.org/officeDocument/2006/relationships/tags" Target="../tags/tag3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hyperlink" Target="https://powerforms.docusign.net/cb649840-3dff-4d97-b39b-37077830c423?env=na3&amp;acct=40491a0f-3240-4ae0-9fdd-0a3c7f4bf1e7&amp;accountId=40491a0f-3240-4ae0-9fdd-0a3c7f4bf1e7&amp;recipientLang=en" TargetMode="External"/><Relationship Id="rId2" Type="http://schemas.openxmlformats.org/officeDocument/2006/relationships/slideLayout" Target="../slideLayouts/slideLayout4.xml"/><Relationship Id="rId1" Type="http://schemas.openxmlformats.org/officeDocument/2006/relationships/tags" Target="../tags/tag34.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85.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86.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49.xml"/></Relationships>
</file>

<file path=ppt/slides/_rels/slide7.xml.rels><?xml version="1.0" encoding="UTF-8" standalone="yes"?>
<Relationships xmlns="http://schemas.openxmlformats.org/package/2006/relationships"><Relationship Id="rId3" Type="http://schemas.openxmlformats.org/officeDocument/2006/relationships/hyperlink" Target="https://grants.nih.gov/sites/default/files/rppr_instruction_guide.pdf" TargetMode="External"/><Relationship Id="rId2" Type="http://schemas.openxmlformats.org/officeDocument/2006/relationships/slideLayout" Target="../slideLayouts/slideLayout86.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86.xml"/><Relationship Id="rId1" Type="http://schemas.openxmlformats.org/officeDocument/2006/relationships/tags" Target="../tags/tag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86.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43DD8-1714-44AF-A544-90EC794F9132}"/>
              </a:ext>
            </a:extLst>
          </p:cNvPr>
          <p:cNvSpPr>
            <a:spLocks noGrp="1"/>
          </p:cNvSpPr>
          <p:nvPr>
            <p:ph type="ctrTitle"/>
          </p:nvPr>
        </p:nvSpPr>
        <p:spPr>
          <a:xfrm>
            <a:off x="581191" y="769252"/>
            <a:ext cx="11481500" cy="1964712"/>
          </a:xfrm>
        </p:spPr>
        <p:txBody>
          <a:bodyPr anchor="ctr">
            <a:normAutofit/>
          </a:bodyPr>
          <a:lstStyle/>
          <a:p>
            <a:pPr algn="ctr"/>
            <a:r>
              <a:rPr lang="en-US" sz="6600" dirty="0"/>
              <a:t>AURA</a:t>
            </a:r>
            <a:br>
              <a:rPr lang="en-US" sz="4400" dirty="0"/>
            </a:br>
            <a:r>
              <a:rPr lang="en-US" sz="2800" dirty="0"/>
              <a:t>Assembly of University research administrators</a:t>
            </a:r>
            <a:endParaRPr lang="en-US" sz="4200" dirty="0"/>
          </a:p>
        </p:txBody>
      </p:sp>
      <p:sp>
        <p:nvSpPr>
          <p:cNvPr id="3" name="Rectangle 2">
            <a:extLst>
              <a:ext uri="{FF2B5EF4-FFF2-40B4-BE49-F238E27FC236}">
                <a16:creationId xmlns:a16="http://schemas.microsoft.com/office/drawing/2014/main" id="{3ED59278-6D3F-4F03-A6FE-45C7BD716198}"/>
              </a:ext>
            </a:extLst>
          </p:cNvPr>
          <p:cNvSpPr/>
          <p:nvPr/>
        </p:nvSpPr>
        <p:spPr>
          <a:xfrm>
            <a:off x="540342" y="3786697"/>
            <a:ext cx="6179512" cy="461665"/>
          </a:xfrm>
          <a:prstGeom prst="rect">
            <a:avLst/>
          </a:prstGeom>
        </p:spPr>
        <p:txBody>
          <a:bodyPr wrap="none">
            <a:spAutoFit/>
          </a:bodyPr>
          <a:lstStyle/>
          <a:p>
            <a:r>
              <a:rPr lang="en-US" sz="2400" b="1" spc="5" dirty="0">
                <a:solidFill>
                  <a:schemeClr val="bg1"/>
                </a:solidFill>
                <a:latin typeface="Arial Black" panose="020B0A04020102020204" pitchFamily="34" charset="0"/>
                <a:ea typeface="MS Mincho" panose="02020609040205080304" pitchFamily="49" charset="-128"/>
                <a:cs typeface="Arial" panose="020B0604020202020204" pitchFamily="34" charset="0"/>
              </a:rPr>
              <a:t>Sponsored Projects Administration </a:t>
            </a:r>
            <a:endParaRPr lang="en-US" sz="2400" dirty="0">
              <a:solidFill>
                <a:schemeClr val="bg1"/>
              </a:solidFill>
            </a:endParaRPr>
          </a:p>
        </p:txBody>
      </p:sp>
      <p:sp>
        <p:nvSpPr>
          <p:cNvPr id="4" name="TextBox 3">
            <a:extLst>
              <a:ext uri="{FF2B5EF4-FFF2-40B4-BE49-F238E27FC236}">
                <a16:creationId xmlns:a16="http://schemas.microsoft.com/office/drawing/2014/main" id="{BBC14A04-E512-468F-8641-78AC3F75BEC2}"/>
              </a:ext>
            </a:extLst>
          </p:cNvPr>
          <p:cNvSpPr txBox="1"/>
          <p:nvPr/>
        </p:nvSpPr>
        <p:spPr>
          <a:xfrm rot="10800000" flipV="1">
            <a:off x="8024117" y="3725143"/>
            <a:ext cx="3924727" cy="584775"/>
          </a:xfrm>
          <a:prstGeom prst="rect">
            <a:avLst/>
          </a:prstGeom>
          <a:noFill/>
        </p:spPr>
        <p:txBody>
          <a:bodyPr wrap="square" rtlCol="0">
            <a:spAutoFit/>
          </a:bodyPr>
          <a:lstStyle/>
          <a:p>
            <a:r>
              <a:rPr lang="en-US" sz="3200" dirty="0">
                <a:solidFill>
                  <a:schemeClr val="bg1"/>
                </a:solidFill>
              </a:rPr>
              <a:t>November 19, 2024</a:t>
            </a:r>
          </a:p>
        </p:txBody>
      </p:sp>
    </p:spTree>
    <p:custDataLst>
      <p:tags r:id="rId1"/>
    </p:custDataLst>
    <p:extLst>
      <p:ext uri="{BB962C8B-B14F-4D97-AF65-F5344CB8AC3E}">
        <p14:creationId xmlns:p14="http://schemas.microsoft.com/office/powerpoint/2010/main" val="2883388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C5D44-902A-2BFD-4EDB-9025D8EF920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D5A0E1-8494-35EB-BAB7-4B33C986B493}"/>
              </a:ext>
            </a:extLst>
          </p:cNvPr>
          <p:cNvSpPr>
            <a:spLocks noGrp="1"/>
          </p:cNvSpPr>
          <p:nvPr>
            <p:ph idx="1"/>
          </p:nvPr>
        </p:nvSpPr>
        <p:spPr>
          <a:xfrm>
            <a:off x="374077" y="1042398"/>
            <a:ext cx="11219170" cy="1843468"/>
          </a:xfrm>
        </p:spPr>
        <p:txBody>
          <a:bodyPr>
            <a:normAutofit/>
          </a:bodyPr>
          <a:lstStyle/>
          <a:p>
            <a:pPr marL="0" indent="0" algn="l">
              <a:lnSpc>
                <a:spcPct val="120000"/>
              </a:lnSpc>
              <a:buNone/>
            </a:pPr>
            <a:r>
              <a:rPr lang="en-US" sz="1800" b="1" i="0" u="none" strike="noStrike" dirty="0">
                <a:solidFill>
                  <a:srgbClr val="B96645"/>
                </a:solidFill>
                <a:effectLst/>
                <a:ea typeface="Helvetica Neue" panose="02000503000000020004" pitchFamily="2" charset="0"/>
              </a:rPr>
              <a:t>Element </a:t>
            </a:r>
            <a:r>
              <a:rPr lang="en-US" sz="1800" b="1" dirty="0">
                <a:solidFill>
                  <a:srgbClr val="B96645"/>
                </a:solidFill>
                <a:ea typeface="Helvetica Neue" panose="02000503000000020004" pitchFamily="2" charset="0"/>
              </a:rPr>
              <a:t>4A</a:t>
            </a:r>
            <a:r>
              <a:rPr lang="en-US" sz="1800" b="1" i="0" u="none" strike="noStrike" dirty="0">
                <a:solidFill>
                  <a:srgbClr val="B96645"/>
                </a:solidFill>
                <a:effectLst/>
                <a:ea typeface="Helvetica Neue" panose="02000503000000020004" pitchFamily="2" charset="0"/>
              </a:rPr>
              <a:t>: </a:t>
            </a:r>
          </a:p>
          <a:p>
            <a:pPr marL="0" indent="0" algn="l">
              <a:lnSpc>
                <a:spcPct val="120000"/>
              </a:lnSpc>
              <a:buNone/>
            </a:pPr>
            <a:r>
              <a:rPr lang="en-US" sz="1800" b="0" i="0" u="none" strike="noStrike" dirty="0">
                <a:solidFill>
                  <a:srgbClr val="222222"/>
                </a:solidFill>
                <a:effectLst/>
                <a:ea typeface="Helvetica Neue" panose="02000503000000020004" pitchFamily="2" charset="0"/>
              </a:rPr>
              <a:t>An existing repository has been identified in Element 4. (</a:t>
            </a:r>
            <a:r>
              <a:rPr lang="en-US" sz="1800" b="1" i="0" u="none" strike="noStrike" dirty="0">
                <a:solidFill>
                  <a:srgbClr val="222222"/>
                </a:solidFill>
                <a:effectLst/>
                <a:ea typeface="Helvetica Neue" panose="02000503000000020004" pitchFamily="2" charset="0"/>
              </a:rPr>
              <a:t>DEPUT [</a:t>
            </a:r>
            <a:r>
              <a:rPr lang="en-US" sz="1800" b="1" dirty="0">
                <a:ea typeface="DengXian" panose="02010600030101010101" pitchFamily="2" charset="-122"/>
              </a:rPr>
              <a:t>Data Ecosystem Portal for UTHealth Houston</a:t>
            </a:r>
            <a:r>
              <a:rPr lang="en-US" sz="1800" b="1" i="0" u="none" strike="noStrike" dirty="0">
                <a:solidFill>
                  <a:srgbClr val="222222"/>
                </a:solidFill>
                <a:effectLst/>
                <a:ea typeface="Helvetica Neue" panose="02000503000000020004" pitchFamily="2" charset="0"/>
              </a:rPr>
              <a:t>] does not currently support data storage and can NOT be listed as a repository</a:t>
            </a:r>
            <a:r>
              <a:rPr lang="en-US" sz="1800" b="0" i="0" u="none" strike="noStrike" dirty="0">
                <a:solidFill>
                  <a:srgbClr val="222222"/>
                </a:solidFill>
                <a:effectLst/>
                <a:ea typeface="Helvetica Neue" panose="02000503000000020004" pitchFamily="2" charset="0"/>
              </a:rPr>
              <a:t>). Check that the repository is appropriate for the type of data that is being collected (e.g., Cell Image Library may be used for imaging data). </a:t>
            </a:r>
          </a:p>
        </p:txBody>
      </p:sp>
      <p:sp>
        <p:nvSpPr>
          <p:cNvPr id="4" name="TextBox 3">
            <a:extLst>
              <a:ext uri="{FF2B5EF4-FFF2-40B4-BE49-F238E27FC236}">
                <a16:creationId xmlns:a16="http://schemas.microsoft.com/office/drawing/2014/main" id="{8E451884-D6E1-C4F9-6821-9CB0EBD5B775}"/>
              </a:ext>
            </a:extLst>
          </p:cNvPr>
          <p:cNvSpPr txBox="1"/>
          <p:nvPr/>
        </p:nvSpPr>
        <p:spPr>
          <a:xfrm>
            <a:off x="343677" y="207818"/>
            <a:ext cx="910512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to look for in a DMS plan: </a:t>
            </a:r>
          </a:p>
        </p:txBody>
      </p:sp>
      <p:sp>
        <p:nvSpPr>
          <p:cNvPr id="6" name="TextBox 5">
            <a:extLst>
              <a:ext uri="{FF2B5EF4-FFF2-40B4-BE49-F238E27FC236}">
                <a16:creationId xmlns:a16="http://schemas.microsoft.com/office/drawing/2014/main" id="{1B70503A-18DC-4A31-87BB-4FDA05BF44BE}"/>
              </a:ext>
            </a:extLst>
          </p:cNvPr>
          <p:cNvSpPr txBox="1"/>
          <p:nvPr/>
        </p:nvSpPr>
        <p:spPr>
          <a:xfrm>
            <a:off x="343677" y="2786474"/>
            <a:ext cx="8235305" cy="3435236"/>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22222"/>
              </a:solidFill>
              <a:effectLst/>
              <a:uLnTx/>
              <a:uFillTx/>
              <a:latin typeface="Calibri" panose="020F0502020204030204"/>
              <a:ea typeface="Helvetica Neue" panose="02000503000000020004" pitchFamily="2"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ED7D31">
                    <a:lumMod val="75000"/>
                  </a:srgbClr>
                </a:solidFill>
                <a:effectLst/>
                <a:uLnTx/>
                <a:uFillTx/>
                <a:latin typeface="Arial" panose="020B0604020202020204" pitchFamily="34" charset="0"/>
                <a:ea typeface="Helvetica Neue" panose="02000503000000020004" pitchFamily="2" charset="0"/>
                <a:cs typeface="Arial" panose="020B0604020202020204" pitchFamily="34" charset="0"/>
              </a:rPr>
              <a:t>SELECTING A REPOSITORY</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“NIH strongly encourages the use of established repositories to the extent possible for preserving and sharing scientific data.”</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1st option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  NIH and/or IC policy may </a:t>
            </a:r>
            <a:r>
              <a:rPr kumimoji="0" lang="en-US" sz="1800" b="0" i="0" u="none" strike="noStrike" kern="1200" cap="none" spc="0" normalizeH="0" baseline="0" noProof="0" dirty="0">
                <a:ln>
                  <a:noFill/>
                </a:ln>
                <a:solidFill>
                  <a:srgbClr val="ED7D31">
                    <a:lumMod val="75000"/>
                  </a:srgbClr>
                </a:solidFill>
                <a:effectLst/>
                <a:uLnTx/>
                <a:uFillTx/>
                <a:latin typeface="Arial" panose="020B0604020202020204" pitchFamily="34" charset="0"/>
                <a:ea typeface="Helvetica Neue" panose="02000503000000020004" pitchFamily="2" charset="0"/>
                <a:cs typeface="Arial" panose="020B0604020202020204" pitchFamily="34" charset="0"/>
              </a:rPr>
              <a:t>designate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 specific repositories to be used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2nd option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  Primary consideration should be given to data repositories that are discipline or data-type </a:t>
            </a:r>
            <a:r>
              <a:rPr kumimoji="0" lang="en-US" sz="1800" b="0" i="0" u="none" strike="noStrike" kern="1200" cap="none" spc="0" normalizeH="0" baseline="0" noProof="0" dirty="0">
                <a:ln>
                  <a:noFill/>
                </a:ln>
                <a:solidFill>
                  <a:srgbClr val="ED7D31">
                    <a:lumMod val="75000"/>
                  </a:srgbClr>
                </a:solidFill>
                <a:effectLst/>
                <a:uLnTx/>
                <a:uFillTx/>
                <a:latin typeface="Arial" panose="020B0604020202020204" pitchFamily="34" charset="0"/>
                <a:ea typeface="Helvetica Neue" panose="02000503000000020004" pitchFamily="2" charset="0"/>
                <a:cs typeface="Arial" panose="020B0604020202020204" pitchFamily="34" charset="0"/>
              </a:rPr>
              <a:t>specific</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hlinkClick r:id="rId3"/>
              </a:rPr>
              <a:t>NLM Domain-specific repositories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3rd option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  If no appropriate discipline or data-type specific repository is available, consider using a </a:t>
            </a:r>
            <a:r>
              <a:rPr kumimoji="0" lang="en-US" sz="1800" b="0" i="0" u="none" strike="noStrike" kern="1200" cap="none" spc="0" normalizeH="0" baseline="0" noProof="0" dirty="0">
                <a:ln>
                  <a:noFill/>
                </a:ln>
                <a:solidFill>
                  <a:srgbClr val="ED7D31">
                    <a:lumMod val="75000"/>
                  </a:srgbClr>
                </a:solidFill>
                <a:effectLst/>
                <a:uLnTx/>
                <a:uFillTx/>
                <a:latin typeface="Arial" panose="020B0604020202020204" pitchFamily="34" charset="0"/>
                <a:ea typeface="Helvetica Neue" panose="02000503000000020004" pitchFamily="2" charset="0"/>
                <a:cs typeface="Arial" panose="020B0604020202020204" pitchFamily="34" charset="0"/>
              </a:rPr>
              <a:t>generalist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 repository.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hlinkClick r:id="rId4"/>
              </a:rPr>
              <a:t>NLM Generalist repositories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endParaRPr>
          </a:p>
        </p:txBody>
      </p:sp>
      <p:graphicFrame>
        <p:nvGraphicFramePr>
          <p:cNvPr id="7" name="Diagram 6">
            <a:extLst>
              <a:ext uri="{FF2B5EF4-FFF2-40B4-BE49-F238E27FC236}">
                <a16:creationId xmlns:a16="http://schemas.microsoft.com/office/drawing/2014/main" id="{3C75C6D0-1A3A-4B72-B9CA-3EB1C3FFB3FC}"/>
              </a:ext>
            </a:extLst>
          </p:cNvPr>
          <p:cNvGraphicFramePr/>
          <p:nvPr/>
        </p:nvGraphicFramePr>
        <p:xfrm>
          <a:off x="8609382" y="3350252"/>
          <a:ext cx="3310965" cy="33169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2077595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D65FE8-D7DE-4474-B0AE-20B7B86A3C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0539" y="1138517"/>
            <a:ext cx="6274241" cy="5181600"/>
          </a:xfrm>
          <a:prstGeom prst="rect">
            <a:avLst/>
          </a:prstGeom>
        </p:spPr>
      </p:pic>
      <p:sp>
        <p:nvSpPr>
          <p:cNvPr id="6" name="TextBox 5">
            <a:extLst>
              <a:ext uri="{FF2B5EF4-FFF2-40B4-BE49-F238E27FC236}">
                <a16:creationId xmlns:a16="http://schemas.microsoft.com/office/drawing/2014/main" id="{FE6933D2-41A5-4913-8F73-1236AF41F40D}"/>
              </a:ext>
            </a:extLst>
          </p:cNvPr>
          <p:cNvSpPr txBox="1"/>
          <p:nvPr/>
        </p:nvSpPr>
        <p:spPr>
          <a:xfrm>
            <a:off x="215153" y="3881717"/>
            <a:ext cx="4518211"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Filter by the right ICO (NIGMS in this example), subject area (imaging; as described in Element 1A) and model system.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Check whether the repository named in the DMS plan is listed in the results.</a:t>
            </a:r>
          </a:p>
        </p:txBody>
      </p:sp>
      <p:sp>
        <p:nvSpPr>
          <p:cNvPr id="7" name="TextBox 6">
            <a:extLst>
              <a:ext uri="{FF2B5EF4-FFF2-40B4-BE49-F238E27FC236}">
                <a16:creationId xmlns:a16="http://schemas.microsoft.com/office/drawing/2014/main" id="{B6EA80D2-F777-46BE-A7F2-74F386CC8191}"/>
              </a:ext>
            </a:extLst>
          </p:cNvPr>
          <p:cNvSpPr txBox="1"/>
          <p:nvPr/>
        </p:nvSpPr>
        <p:spPr>
          <a:xfrm>
            <a:off x="125507" y="116540"/>
            <a:ext cx="719865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How to screen for the repositories:</a:t>
            </a:r>
          </a:p>
        </p:txBody>
      </p:sp>
      <p:sp>
        <p:nvSpPr>
          <p:cNvPr id="8" name="TextBox 7">
            <a:extLst>
              <a:ext uri="{FF2B5EF4-FFF2-40B4-BE49-F238E27FC236}">
                <a16:creationId xmlns:a16="http://schemas.microsoft.com/office/drawing/2014/main" id="{3BC8ED28-5C95-4EBC-8F07-9073AB6D786B}"/>
              </a:ext>
            </a:extLst>
          </p:cNvPr>
          <p:cNvSpPr txBox="1"/>
          <p:nvPr/>
        </p:nvSpPr>
        <p:spPr>
          <a:xfrm>
            <a:off x="277906" y="1599380"/>
            <a:ext cx="4392706"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Example: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receive a DMS plan for NIGMS grant application that proposed generating imaging data from mouse models. The plan lists “Cell Image Library” as the repository for data storage. You can visit the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hlinkClick r:id="rId4"/>
              </a:rPr>
              <a:t>NLM Domain-specific repositories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 to check the validity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03015767-A59F-47ED-86C0-38C2F51F9620}"/>
              </a:ext>
            </a:extLst>
          </p:cNvPr>
          <p:cNvCxnSpPr>
            <a:cxnSpLocks/>
          </p:cNvCxnSpPr>
          <p:nvPr/>
        </p:nvCxnSpPr>
        <p:spPr>
          <a:xfrm>
            <a:off x="4814046" y="1538230"/>
            <a:ext cx="0" cy="450398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23843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6C38F8E-78E6-4B82-9F4E-95405E186032}"/>
              </a:ext>
            </a:extLst>
          </p:cNvPr>
          <p:cNvSpPr>
            <a:spLocks noGrp="1"/>
          </p:cNvSpPr>
          <p:nvPr>
            <p:ph idx="1"/>
          </p:nvPr>
        </p:nvSpPr>
        <p:spPr>
          <a:xfrm>
            <a:off x="838200" y="1884650"/>
            <a:ext cx="8494059" cy="3892262"/>
          </a:xfrm>
        </p:spPr>
        <p:txBody>
          <a:bodyPr>
            <a:normAutofit/>
          </a:bodyPr>
          <a:lstStyle/>
          <a:p>
            <a:pPr marL="0" indent="0" algn="l">
              <a:lnSpc>
                <a:spcPct val="120000"/>
              </a:lnSpc>
              <a:buNone/>
            </a:pPr>
            <a:r>
              <a:rPr lang="en-US" sz="2000" b="1" i="0" u="none" strike="noStrike" dirty="0">
                <a:solidFill>
                  <a:srgbClr val="B96645"/>
                </a:solidFill>
                <a:effectLst/>
              </a:rPr>
              <a:t>Element </a:t>
            </a:r>
            <a:r>
              <a:rPr lang="en-US" sz="2000" b="1" dirty="0">
                <a:solidFill>
                  <a:srgbClr val="B96645"/>
                </a:solidFill>
              </a:rPr>
              <a:t>4B</a:t>
            </a:r>
            <a:r>
              <a:rPr lang="en-US" sz="2000" b="1" i="0" u="none" strike="noStrike" dirty="0">
                <a:solidFill>
                  <a:srgbClr val="B96645"/>
                </a:solidFill>
                <a:effectLst/>
              </a:rPr>
              <a:t>: </a:t>
            </a:r>
            <a:endParaRPr lang="en-US" sz="2000" b="0" i="0" u="none" strike="noStrike" dirty="0">
              <a:solidFill>
                <a:srgbClr val="222222"/>
              </a:solidFill>
              <a:effectLst/>
            </a:endParaRPr>
          </a:p>
          <a:p>
            <a:pPr marL="0" indent="0" algn="l">
              <a:lnSpc>
                <a:spcPct val="120000"/>
              </a:lnSpc>
              <a:buNone/>
            </a:pPr>
            <a:r>
              <a:rPr lang="en-US" sz="2000" dirty="0">
                <a:solidFill>
                  <a:srgbClr val="222222"/>
                </a:solidFill>
              </a:rPr>
              <a:t>How</a:t>
            </a:r>
            <a:r>
              <a:rPr lang="en-US" sz="2000" b="0" i="0" u="none" strike="noStrike" dirty="0">
                <a:solidFill>
                  <a:srgbClr val="222222"/>
                </a:solidFill>
                <a:effectLst/>
              </a:rPr>
              <a:t> scientific data will be </a:t>
            </a:r>
            <a:r>
              <a:rPr lang="en-US" sz="2000" b="0" i="0" u="none" strike="noStrike" dirty="0">
                <a:solidFill>
                  <a:srgbClr val="B96645"/>
                </a:solidFill>
                <a:effectLst/>
              </a:rPr>
              <a:t>findable and identifiable</a:t>
            </a:r>
            <a:r>
              <a:rPr lang="en-US" sz="2000" b="0" i="0" u="none" strike="noStrike" dirty="0">
                <a:solidFill>
                  <a:srgbClr val="222222"/>
                </a:solidFill>
                <a:effectLst/>
              </a:rPr>
              <a:t>.</a:t>
            </a:r>
          </a:p>
          <a:p>
            <a:pPr marL="0" indent="0" algn="l">
              <a:lnSpc>
                <a:spcPct val="120000"/>
              </a:lnSpc>
              <a:buNone/>
            </a:pPr>
            <a:r>
              <a:rPr lang="en-US" sz="2000" dirty="0">
                <a:solidFill>
                  <a:srgbClr val="222222"/>
                </a:solidFill>
              </a:rPr>
              <a:t>Look for the following:</a:t>
            </a:r>
          </a:p>
          <a:p>
            <a:pPr>
              <a:lnSpc>
                <a:spcPct val="120000"/>
              </a:lnSpc>
              <a:buFont typeface="Wingdings" panose="05000000000000000000" pitchFamily="2" charset="2"/>
              <a:buChar char="q"/>
            </a:pPr>
            <a:r>
              <a:rPr lang="en-US" sz="2000" dirty="0">
                <a:solidFill>
                  <a:srgbClr val="222222"/>
                </a:solidFill>
              </a:rPr>
              <a:t> Accession numbers</a:t>
            </a:r>
          </a:p>
          <a:p>
            <a:pPr>
              <a:lnSpc>
                <a:spcPct val="120000"/>
              </a:lnSpc>
              <a:buFont typeface="Wingdings" panose="05000000000000000000" pitchFamily="2" charset="2"/>
              <a:buChar char="q"/>
            </a:pPr>
            <a:r>
              <a:rPr lang="en-US" sz="2000" dirty="0">
                <a:solidFill>
                  <a:srgbClr val="222222"/>
                </a:solidFill>
              </a:rPr>
              <a:t> Digital object identifiers (DOI)</a:t>
            </a:r>
          </a:p>
          <a:p>
            <a:pPr>
              <a:lnSpc>
                <a:spcPct val="120000"/>
              </a:lnSpc>
              <a:buFont typeface="Wingdings" panose="05000000000000000000" pitchFamily="2" charset="2"/>
              <a:buChar char="q"/>
            </a:pPr>
            <a:r>
              <a:rPr lang="en-US" sz="2000" dirty="0">
                <a:solidFill>
                  <a:srgbClr val="222222"/>
                </a:solidFill>
              </a:rPr>
              <a:t> Unique persistent identifiers</a:t>
            </a:r>
          </a:p>
        </p:txBody>
      </p:sp>
      <p:sp>
        <p:nvSpPr>
          <p:cNvPr id="5" name="TextBox 4">
            <a:extLst>
              <a:ext uri="{FF2B5EF4-FFF2-40B4-BE49-F238E27FC236}">
                <a16:creationId xmlns:a16="http://schemas.microsoft.com/office/drawing/2014/main" id="{79679338-9BE3-4BFA-BB14-B8E4AEB696FB}"/>
              </a:ext>
            </a:extLst>
          </p:cNvPr>
          <p:cNvSpPr txBox="1"/>
          <p:nvPr/>
        </p:nvSpPr>
        <p:spPr>
          <a:xfrm>
            <a:off x="343677" y="207818"/>
            <a:ext cx="910512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to look for in a DMS plan: </a:t>
            </a:r>
          </a:p>
        </p:txBody>
      </p:sp>
    </p:spTree>
    <p:custDataLst>
      <p:tags r:id="rId1"/>
    </p:custDataLst>
    <p:extLst>
      <p:ext uri="{BB962C8B-B14F-4D97-AF65-F5344CB8AC3E}">
        <p14:creationId xmlns:p14="http://schemas.microsoft.com/office/powerpoint/2010/main" val="1506911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F8DD5-1BC4-91F4-C3F2-445B202D34B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2B2939-8D8D-A35C-F298-75BEDF6D702F}"/>
              </a:ext>
            </a:extLst>
          </p:cNvPr>
          <p:cNvSpPr>
            <a:spLocks noGrp="1"/>
          </p:cNvSpPr>
          <p:nvPr>
            <p:ph idx="1"/>
          </p:nvPr>
        </p:nvSpPr>
        <p:spPr>
          <a:xfrm>
            <a:off x="838200" y="1884650"/>
            <a:ext cx="10515600" cy="3892262"/>
          </a:xfrm>
        </p:spPr>
        <p:txBody>
          <a:bodyPr>
            <a:normAutofit fontScale="70000" lnSpcReduction="20000"/>
          </a:bodyPr>
          <a:lstStyle/>
          <a:p>
            <a:pPr marL="0" indent="0" algn="l">
              <a:lnSpc>
                <a:spcPct val="120000"/>
              </a:lnSpc>
              <a:buNone/>
            </a:pPr>
            <a:r>
              <a:rPr lang="en-US" sz="2400" b="1" i="0" u="none" strike="noStrike" dirty="0">
                <a:solidFill>
                  <a:srgbClr val="B96645"/>
                </a:solidFill>
                <a:effectLst/>
              </a:rPr>
              <a:t>Element </a:t>
            </a:r>
            <a:r>
              <a:rPr lang="en-US" sz="2400" b="1" dirty="0">
                <a:solidFill>
                  <a:srgbClr val="B96645"/>
                </a:solidFill>
              </a:rPr>
              <a:t>4C</a:t>
            </a:r>
            <a:r>
              <a:rPr lang="en-US" sz="2400" b="1" i="0" u="none" strike="noStrike" dirty="0">
                <a:solidFill>
                  <a:srgbClr val="B96645"/>
                </a:solidFill>
                <a:effectLst/>
              </a:rPr>
              <a:t>: </a:t>
            </a:r>
            <a:endParaRPr lang="en-US" sz="2400" b="0" i="0" u="none" strike="noStrike" dirty="0">
              <a:solidFill>
                <a:srgbClr val="222222"/>
              </a:solidFill>
              <a:effectLst/>
            </a:endParaRPr>
          </a:p>
          <a:p>
            <a:pPr marL="0" indent="0" algn="l">
              <a:lnSpc>
                <a:spcPct val="120000"/>
              </a:lnSpc>
              <a:buNone/>
            </a:pPr>
            <a:r>
              <a:rPr lang="en-US" sz="2400" b="0" i="0" u="none" strike="noStrike" dirty="0">
                <a:solidFill>
                  <a:srgbClr val="222222"/>
                </a:solidFill>
                <a:effectLst/>
              </a:rPr>
              <a:t>Element 4C should indicate something similar to the following: ‘Data will be made available at the time of associated publication or end of project period, whichever is earlier. We will meet the data submission and release timeframes specified by the funding agency and policies.’ </a:t>
            </a:r>
          </a:p>
          <a:p>
            <a:pPr marL="0" indent="0" algn="l">
              <a:lnSpc>
                <a:spcPct val="120000"/>
              </a:lnSpc>
              <a:buNone/>
            </a:pPr>
            <a:endParaRPr lang="en-US" sz="2400" dirty="0">
              <a:solidFill>
                <a:srgbClr val="222222"/>
              </a:solidFill>
            </a:endParaRPr>
          </a:p>
          <a:p>
            <a:pPr marL="0" indent="0" algn="l">
              <a:lnSpc>
                <a:spcPct val="120000"/>
              </a:lnSpc>
              <a:buNone/>
            </a:pPr>
            <a:endParaRPr lang="en-US" sz="2400" dirty="0">
              <a:solidFill>
                <a:srgbClr val="222222"/>
              </a:solidFill>
            </a:endParaRPr>
          </a:p>
          <a:p>
            <a:pPr marL="0" indent="0" algn="l">
              <a:lnSpc>
                <a:spcPct val="120000"/>
              </a:lnSpc>
              <a:buNone/>
            </a:pPr>
            <a:r>
              <a:rPr lang="en-US" sz="2400" dirty="0"/>
              <a:t>Note: The DMS plan becomes Terms and Conditions of the award so it’s best to keep it to a minimum. Do not overstate as you will need to adhere to what you have written.  </a:t>
            </a:r>
          </a:p>
          <a:p>
            <a:pPr marL="0" indent="0" algn="l">
              <a:lnSpc>
                <a:spcPct val="120000"/>
              </a:lnSpc>
              <a:buNone/>
            </a:pPr>
            <a:r>
              <a:rPr lang="en-US" sz="2400" dirty="0"/>
              <a:t>For example: ‘we will share data every six months.’  - Although this is being a wonderful steward of data sharing, it creates an additional administrative burden as you will be required to upload data every six months. It would be better to state the minimum requirement but upload more often. </a:t>
            </a:r>
          </a:p>
        </p:txBody>
      </p:sp>
      <p:sp>
        <p:nvSpPr>
          <p:cNvPr id="4" name="TextBox 3">
            <a:extLst>
              <a:ext uri="{FF2B5EF4-FFF2-40B4-BE49-F238E27FC236}">
                <a16:creationId xmlns:a16="http://schemas.microsoft.com/office/drawing/2014/main" id="{EE880C5C-0174-CFE2-E3D2-BCD7575F0227}"/>
              </a:ext>
            </a:extLst>
          </p:cNvPr>
          <p:cNvSpPr txBox="1"/>
          <p:nvPr/>
        </p:nvSpPr>
        <p:spPr>
          <a:xfrm>
            <a:off x="343677" y="207818"/>
            <a:ext cx="910512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to look for in a DMS plan: </a:t>
            </a:r>
          </a:p>
        </p:txBody>
      </p:sp>
    </p:spTree>
    <p:custDataLst>
      <p:tags r:id="rId1"/>
    </p:custDataLst>
    <p:extLst>
      <p:ext uri="{BB962C8B-B14F-4D97-AF65-F5344CB8AC3E}">
        <p14:creationId xmlns:p14="http://schemas.microsoft.com/office/powerpoint/2010/main" val="3257810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28C3A-97AD-BE06-C60B-3C7B9E9748B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61FF2D-F6C4-D0B5-3D35-CFE30DB8CDE1}"/>
              </a:ext>
            </a:extLst>
          </p:cNvPr>
          <p:cNvSpPr>
            <a:spLocks noGrp="1"/>
          </p:cNvSpPr>
          <p:nvPr>
            <p:ph idx="1"/>
          </p:nvPr>
        </p:nvSpPr>
        <p:spPr>
          <a:xfrm>
            <a:off x="838200" y="1596415"/>
            <a:ext cx="10515600" cy="3892262"/>
          </a:xfrm>
        </p:spPr>
        <p:txBody>
          <a:bodyPr>
            <a:noAutofit/>
          </a:bodyPr>
          <a:lstStyle/>
          <a:p>
            <a:pPr marL="0" indent="0" algn="l">
              <a:lnSpc>
                <a:spcPct val="120000"/>
              </a:lnSpc>
              <a:buNone/>
            </a:pPr>
            <a:r>
              <a:rPr lang="en-US" sz="1800" b="1" i="0" u="none" strike="noStrike" dirty="0">
                <a:solidFill>
                  <a:srgbClr val="B96645"/>
                </a:solidFill>
                <a:effectLst/>
              </a:rPr>
              <a:t>Element 5: </a:t>
            </a:r>
            <a:endParaRPr lang="en-US" sz="1800" b="0" i="0" u="none" strike="noStrike" dirty="0">
              <a:solidFill>
                <a:srgbClr val="222222"/>
              </a:solidFill>
              <a:effectLst/>
            </a:endParaRPr>
          </a:p>
          <a:p>
            <a:pPr marL="0" indent="0">
              <a:lnSpc>
                <a:spcPct val="120000"/>
              </a:lnSpc>
              <a:buNone/>
            </a:pPr>
            <a:r>
              <a:rPr lang="en-US" sz="1800" dirty="0">
                <a:solidFill>
                  <a:srgbClr val="222222"/>
                </a:solidFill>
              </a:rPr>
              <a:t>In general, broad data sharing is highly encouraged. In cases where it is NOT possible, the plan should mention and justify why not. </a:t>
            </a:r>
          </a:p>
          <a:p>
            <a:pPr marL="0" indent="0">
              <a:lnSpc>
                <a:spcPct val="120000"/>
              </a:lnSpc>
              <a:buNone/>
            </a:pPr>
            <a:r>
              <a:rPr lang="en-US" sz="1800" dirty="0">
                <a:solidFill>
                  <a:srgbClr val="222222"/>
                </a:solidFill>
              </a:rPr>
              <a:t>In such cases, look for </a:t>
            </a:r>
            <a:r>
              <a:rPr lang="en-US" sz="1800" b="0" i="0" u="none" strike="noStrike" dirty="0">
                <a:solidFill>
                  <a:srgbClr val="222222"/>
                </a:solidFill>
                <a:effectLst/>
              </a:rPr>
              <a:t>access restrictions or conditions for data reuse. The rationale should be well explained. Give specific reasons for withholding data (e.g., ethical considerations, intellectual property rights, informed consent, data licenses, </a:t>
            </a:r>
            <a:r>
              <a:rPr lang="en-US" sz="1800" b="0" i="0" u="none" strike="noStrike" dirty="0" err="1">
                <a:solidFill>
                  <a:srgbClr val="222222"/>
                </a:solidFill>
                <a:effectLst/>
              </a:rPr>
              <a:t>etc</a:t>
            </a:r>
            <a:r>
              <a:rPr lang="en-US" sz="1800" b="0" i="0" u="none" strike="noStrike" dirty="0">
                <a:solidFill>
                  <a:srgbClr val="222222"/>
                </a:solidFill>
                <a:effectLst/>
              </a:rPr>
              <a:t>). </a:t>
            </a:r>
          </a:p>
          <a:p>
            <a:pPr marL="0" indent="0">
              <a:lnSpc>
                <a:spcPct val="120000"/>
              </a:lnSpc>
              <a:buNone/>
            </a:pPr>
            <a:r>
              <a:rPr lang="en-US" sz="1800" dirty="0">
                <a:solidFill>
                  <a:srgbClr val="222222"/>
                </a:solidFill>
              </a:rPr>
              <a:t>I</a:t>
            </a:r>
            <a:r>
              <a:rPr lang="en-US" sz="1800" b="0" i="0" u="none" strike="noStrike" dirty="0">
                <a:solidFill>
                  <a:srgbClr val="222222"/>
                </a:solidFill>
                <a:effectLst/>
              </a:rPr>
              <a:t>f there is involvement of human participants, explain how the privacy and confidentiality of participants will be maintained. (e.g., “Data will be anonymized by removing the personal identifiers prior to deposit in the repository, in compliance with our institutional IRB-approval”). </a:t>
            </a:r>
          </a:p>
          <a:p>
            <a:pPr marL="0" indent="0">
              <a:lnSpc>
                <a:spcPct val="120000"/>
              </a:lnSpc>
              <a:buNone/>
            </a:pPr>
            <a:endParaRPr lang="en-US" sz="1800" dirty="0">
              <a:solidFill>
                <a:srgbClr val="222222"/>
              </a:solidFill>
            </a:endParaRPr>
          </a:p>
          <a:p>
            <a:pPr marL="0" indent="0">
              <a:lnSpc>
                <a:spcPct val="120000"/>
              </a:lnSpc>
              <a:buNone/>
            </a:pPr>
            <a:r>
              <a:rPr lang="en-US" sz="1800" dirty="0">
                <a:solidFill>
                  <a:srgbClr val="222222"/>
                </a:solidFill>
              </a:rPr>
              <a:t>If there are </a:t>
            </a:r>
            <a:r>
              <a:rPr lang="en-US" sz="1800" u="sng" dirty="0">
                <a:solidFill>
                  <a:srgbClr val="222222"/>
                </a:solidFill>
              </a:rPr>
              <a:t>no restriction </a:t>
            </a:r>
            <a:r>
              <a:rPr lang="en-US" sz="1800" dirty="0">
                <a:solidFill>
                  <a:srgbClr val="222222"/>
                </a:solidFill>
              </a:rPr>
              <a:t>on sharing this section is very short. “All data access will be unrestricted upon deposition” or “No control for access to the scientific data” etc. </a:t>
            </a:r>
            <a:endParaRPr lang="en-US" sz="1800" dirty="0"/>
          </a:p>
        </p:txBody>
      </p:sp>
      <p:sp>
        <p:nvSpPr>
          <p:cNvPr id="4" name="TextBox 3">
            <a:extLst>
              <a:ext uri="{FF2B5EF4-FFF2-40B4-BE49-F238E27FC236}">
                <a16:creationId xmlns:a16="http://schemas.microsoft.com/office/drawing/2014/main" id="{AF6F3126-3B87-F0EA-7336-0908591E063E}"/>
              </a:ext>
            </a:extLst>
          </p:cNvPr>
          <p:cNvSpPr txBox="1"/>
          <p:nvPr/>
        </p:nvSpPr>
        <p:spPr>
          <a:xfrm>
            <a:off x="343677" y="207818"/>
            <a:ext cx="910512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to look for in a DMS plan: </a:t>
            </a:r>
          </a:p>
        </p:txBody>
      </p:sp>
    </p:spTree>
    <p:custDataLst>
      <p:tags r:id="rId1"/>
    </p:custDataLst>
    <p:extLst>
      <p:ext uri="{BB962C8B-B14F-4D97-AF65-F5344CB8AC3E}">
        <p14:creationId xmlns:p14="http://schemas.microsoft.com/office/powerpoint/2010/main" val="1146261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CDEA2-2099-F824-C725-CD198D68BE9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32524E-74B5-BC0E-AA87-D103E0C58371}"/>
              </a:ext>
            </a:extLst>
          </p:cNvPr>
          <p:cNvSpPr>
            <a:spLocks noGrp="1"/>
          </p:cNvSpPr>
          <p:nvPr>
            <p:ph idx="1"/>
          </p:nvPr>
        </p:nvSpPr>
        <p:spPr>
          <a:xfrm>
            <a:off x="838200" y="1884650"/>
            <a:ext cx="10515600" cy="3892262"/>
          </a:xfrm>
        </p:spPr>
        <p:txBody>
          <a:bodyPr>
            <a:normAutofit/>
          </a:bodyPr>
          <a:lstStyle/>
          <a:p>
            <a:pPr marL="0" indent="0" algn="l">
              <a:lnSpc>
                <a:spcPct val="120000"/>
              </a:lnSpc>
              <a:buNone/>
            </a:pPr>
            <a:r>
              <a:rPr lang="en-US" sz="1800" b="1" i="0" u="none" strike="noStrike" dirty="0">
                <a:solidFill>
                  <a:srgbClr val="B96645"/>
                </a:solidFill>
                <a:effectLst/>
              </a:rPr>
              <a:t>Element 6: </a:t>
            </a:r>
            <a:r>
              <a:rPr lang="en-US" sz="1800" i="0" u="none" strike="noStrike" dirty="0">
                <a:solidFill>
                  <a:schemeClr val="tx1"/>
                </a:solidFill>
                <a:effectLst/>
              </a:rPr>
              <a:t>(insert standard institutional language)</a:t>
            </a:r>
          </a:p>
          <a:p>
            <a:pPr marL="0" indent="0">
              <a:lnSpc>
                <a:spcPct val="120000"/>
              </a:lnSpc>
              <a:buNone/>
            </a:pPr>
            <a:r>
              <a:rPr lang="en-US" sz="1800" dirty="0">
                <a:solidFill>
                  <a:srgbClr val="222222"/>
                </a:solidFill>
              </a:rPr>
              <a:t>The Office of the Executive Vice President &amp; Chief Academic Officer (EVP/CAO) and The Office of Data Science (ODS) at UTHealth Houston will provide joint institutional oversight for the DMS plan. Datasets resulting from this research will be cataloged with in the institutional DEPUT. DEPUT is the institutional oversight management portal supported by UTHealth Houston for DMS validation and tracking. Project Contact PI will update data status in DEPUT, and the institutional office of Sponsored Projects Administration (SPA) will perform annual validation according to the DMS plan. Validation results will be maintained in DEPUT. Noncompliance with the DMS plan will be identified with appropriate correcting measures implemented. The PI will have overall responsibility for compliance with data collection, storage, and safety protocols.</a:t>
            </a:r>
          </a:p>
          <a:p>
            <a:pPr marL="0" indent="0">
              <a:lnSpc>
                <a:spcPct val="120000"/>
              </a:lnSpc>
              <a:buNone/>
            </a:pPr>
            <a:endParaRPr lang="en-US" sz="1800" dirty="0">
              <a:solidFill>
                <a:srgbClr val="222222"/>
              </a:solidFill>
            </a:endParaRPr>
          </a:p>
        </p:txBody>
      </p:sp>
      <p:sp>
        <p:nvSpPr>
          <p:cNvPr id="4" name="TextBox 3">
            <a:extLst>
              <a:ext uri="{FF2B5EF4-FFF2-40B4-BE49-F238E27FC236}">
                <a16:creationId xmlns:a16="http://schemas.microsoft.com/office/drawing/2014/main" id="{F5BF1947-FCA7-3345-7029-410258CF69CE}"/>
              </a:ext>
            </a:extLst>
          </p:cNvPr>
          <p:cNvSpPr txBox="1"/>
          <p:nvPr/>
        </p:nvSpPr>
        <p:spPr>
          <a:xfrm>
            <a:off x="343677" y="207818"/>
            <a:ext cx="910512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to look for in a DMS plan: </a:t>
            </a:r>
          </a:p>
        </p:txBody>
      </p:sp>
    </p:spTree>
    <p:custDataLst>
      <p:tags r:id="rId1"/>
    </p:custDataLst>
    <p:extLst>
      <p:ext uri="{BB962C8B-B14F-4D97-AF65-F5344CB8AC3E}">
        <p14:creationId xmlns:p14="http://schemas.microsoft.com/office/powerpoint/2010/main" val="3053156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0503E-6C79-7DD6-5583-D654D1ED6170}"/>
              </a:ext>
            </a:extLst>
          </p:cNvPr>
          <p:cNvSpPr>
            <a:spLocks noGrp="1"/>
          </p:cNvSpPr>
          <p:nvPr>
            <p:ph type="title"/>
          </p:nvPr>
        </p:nvSpPr>
        <p:spPr/>
        <p:txBody>
          <a:bodyPr>
            <a:normAutofit/>
          </a:bodyPr>
          <a:lstStyle/>
          <a:p>
            <a:r>
              <a:rPr lang="en-US" sz="3200" dirty="0"/>
              <a:t>Many sponsors have adopted a mandatory DMS policy</a:t>
            </a:r>
          </a:p>
        </p:txBody>
      </p:sp>
      <p:sp>
        <p:nvSpPr>
          <p:cNvPr id="3" name="Content Placeholder 2">
            <a:extLst>
              <a:ext uri="{FF2B5EF4-FFF2-40B4-BE49-F238E27FC236}">
                <a16:creationId xmlns:a16="http://schemas.microsoft.com/office/drawing/2014/main" id="{657E67A0-C3DD-E46A-A83B-143EAFC02F54}"/>
              </a:ext>
            </a:extLst>
          </p:cNvPr>
          <p:cNvSpPr>
            <a:spLocks noGrp="1"/>
          </p:cNvSpPr>
          <p:nvPr>
            <p:ph idx="1"/>
          </p:nvPr>
        </p:nvSpPr>
        <p:spPr>
          <a:xfrm>
            <a:off x="1285461" y="2671763"/>
            <a:ext cx="10515600" cy="3243263"/>
          </a:xfrm>
        </p:spPr>
        <p:txBody>
          <a:bodyPr>
            <a:normAutofit fontScale="92500" lnSpcReduction="20000"/>
          </a:bodyPr>
          <a:lstStyle/>
          <a:p>
            <a:pPr algn="l">
              <a:buFont typeface="Arial" panose="020B0604020202020204" pitchFamily="34" charset="0"/>
              <a:buChar char="•"/>
            </a:pPr>
            <a:r>
              <a:rPr lang="en-US" b="0" i="0" u="none" strike="noStrike" dirty="0">
                <a:solidFill>
                  <a:srgbClr val="222222"/>
                </a:solidFill>
                <a:effectLst/>
              </a:rPr>
              <a:t>Alzheimer’s Association</a:t>
            </a:r>
          </a:p>
          <a:p>
            <a:pPr algn="l">
              <a:buFont typeface="Arial" panose="020B0604020202020204" pitchFamily="34" charset="0"/>
              <a:buChar char="•"/>
            </a:pPr>
            <a:r>
              <a:rPr lang="en-US" b="0" i="0" u="none" strike="noStrike" dirty="0">
                <a:solidFill>
                  <a:srgbClr val="222222"/>
                </a:solidFill>
                <a:effectLst/>
              </a:rPr>
              <a:t>American Diabetes Association</a:t>
            </a:r>
          </a:p>
          <a:p>
            <a:pPr algn="l">
              <a:buFont typeface="Arial" panose="020B0604020202020204" pitchFamily="34" charset="0"/>
              <a:buChar char="•"/>
            </a:pPr>
            <a:r>
              <a:rPr lang="en-US" b="0" i="0" u="none" strike="noStrike" dirty="0">
                <a:solidFill>
                  <a:srgbClr val="222222"/>
                </a:solidFill>
                <a:effectLst/>
              </a:rPr>
              <a:t>American Heart Association</a:t>
            </a:r>
          </a:p>
          <a:p>
            <a:pPr algn="l">
              <a:buFont typeface="Arial" panose="020B0604020202020204" pitchFamily="34" charset="0"/>
              <a:buChar char="•"/>
            </a:pPr>
            <a:r>
              <a:rPr lang="en-US" b="0" i="0" u="none" strike="noStrike" dirty="0">
                <a:solidFill>
                  <a:srgbClr val="222222"/>
                </a:solidFill>
                <a:effectLst/>
              </a:rPr>
              <a:t>Center for Disease Control</a:t>
            </a:r>
          </a:p>
          <a:p>
            <a:pPr algn="l">
              <a:buFont typeface="Arial" panose="020B0604020202020204" pitchFamily="34" charset="0"/>
              <a:buChar char="•"/>
            </a:pPr>
            <a:r>
              <a:rPr lang="en-US" b="0" i="0" u="none" strike="noStrike" dirty="0">
                <a:solidFill>
                  <a:srgbClr val="222222"/>
                </a:solidFill>
                <a:effectLst/>
              </a:rPr>
              <a:t>Department of Defense</a:t>
            </a:r>
          </a:p>
          <a:p>
            <a:pPr algn="l">
              <a:buFont typeface="Arial" panose="020B0604020202020204" pitchFamily="34" charset="0"/>
              <a:buChar char="•"/>
            </a:pPr>
            <a:r>
              <a:rPr lang="en-US" b="0" i="0" u="none" strike="noStrike" dirty="0">
                <a:solidFill>
                  <a:srgbClr val="222222"/>
                </a:solidFill>
                <a:effectLst/>
              </a:rPr>
              <a:t>National Science Foundation</a:t>
            </a:r>
          </a:p>
          <a:p>
            <a:pPr marL="0" indent="0">
              <a:buNone/>
            </a:pPr>
            <a:br>
              <a:rPr lang="en-US" dirty="0"/>
            </a:br>
            <a:endParaRPr lang="en-US" dirty="0"/>
          </a:p>
        </p:txBody>
      </p:sp>
      <p:sp>
        <p:nvSpPr>
          <p:cNvPr id="4" name="TextBox 3">
            <a:extLst>
              <a:ext uri="{FF2B5EF4-FFF2-40B4-BE49-F238E27FC236}">
                <a16:creationId xmlns:a16="http://schemas.microsoft.com/office/drawing/2014/main" id="{BDDD5ACE-1DC5-A2A4-0418-0A9EE876A6C3}"/>
              </a:ext>
            </a:extLst>
          </p:cNvPr>
          <p:cNvSpPr txBox="1"/>
          <p:nvPr/>
        </p:nvSpPr>
        <p:spPr>
          <a:xfrm>
            <a:off x="343677" y="137442"/>
            <a:ext cx="592791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FOLLOW THE LEADER:</a:t>
            </a:r>
          </a:p>
        </p:txBody>
      </p:sp>
      <p:sp>
        <p:nvSpPr>
          <p:cNvPr id="5" name="Title 1">
            <a:extLst>
              <a:ext uri="{FF2B5EF4-FFF2-40B4-BE49-F238E27FC236}">
                <a16:creationId xmlns:a16="http://schemas.microsoft.com/office/drawing/2014/main" id="{A32254AF-CE2C-5A26-8747-50D12860B991}"/>
              </a:ext>
            </a:extLst>
          </p:cNvPr>
          <p:cNvSpPr txBox="1">
            <a:spLocks/>
          </p:cNvSpPr>
          <p:nvPr/>
        </p:nvSpPr>
        <p:spPr>
          <a:xfrm>
            <a:off x="838200" y="497609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B96645"/>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B96645"/>
                </a:solidFill>
                <a:effectLst/>
                <a:uLnTx/>
                <a:uFillTx/>
                <a:latin typeface="Arial" panose="020B0604020202020204" pitchFamily="34" charset="0"/>
                <a:ea typeface="+mj-ea"/>
                <a:cs typeface="Arial" panose="020B0604020202020204" pitchFamily="34" charset="0"/>
              </a:rPr>
              <a:t>Most follow a very similar format to the NIH</a:t>
            </a:r>
          </a:p>
        </p:txBody>
      </p:sp>
    </p:spTree>
    <p:custDataLst>
      <p:tags r:id="rId1"/>
    </p:custDataLst>
    <p:extLst>
      <p:ext uri="{BB962C8B-B14F-4D97-AF65-F5344CB8AC3E}">
        <p14:creationId xmlns:p14="http://schemas.microsoft.com/office/powerpoint/2010/main" val="2424529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636699D-FCB2-571D-4B9F-C83D6855DEE6}"/>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3BF89AF-C425-DB9E-BFD2-786591F21B90}"/>
              </a:ext>
            </a:extLst>
          </p:cNvPr>
          <p:cNvSpPr txBox="1">
            <a:spLocks/>
          </p:cNvSpPr>
          <p:nvPr/>
        </p:nvSpPr>
        <p:spPr>
          <a:xfrm>
            <a:off x="692476" y="1671159"/>
            <a:ext cx="11060289" cy="543153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800"/>
              </a:spcAft>
              <a:buClrTx/>
              <a:buSzTx/>
              <a:buFont typeface="Arial" panose="020B0604020202020204" pitchFamily="34" charset="0"/>
              <a:buNone/>
              <a:tabLst/>
              <a:defRPr/>
            </a:pPr>
            <a:r>
              <a:rPr kumimoji="0" lang="en-US" sz="1800" b="1" i="0" u="sng" strike="noStrike" kern="1200" cap="none" spc="0" normalizeH="0" baseline="0" noProof="0" dirty="0">
                <a:ln>
                  <a:noFill/>
                </a:ln>
                <a:solidFill>
                  <a:srgbClr val="ED7D31">
                    <a:lumMod val="75000"/>
                  </a:srgbClr>
                </a:solidFill>
                <a:effectLst/>
                <a:uLnTx/>
                <a:uFillTx/>
                <a:latin typeface="Arial" panose="020B0604020202020204" pitchFamily="34" charset="0"/>
                <a:ea typeface="DengXian" panose="02010600030101010101" pitchFamily="2" charset="-122"/>
                <a:cs typeface="Arial" panose="020B0604020202020204" pitchFamily="34" charset="0"/>
              </a:rPr>
              <a:t>DMS PLANS </a:t>
            </a:r>
          </a:p>
          <a:p>
            <a:pPr marL="342900" marR="0" lvl="0" indent="-342900" algn="l" defTabSz="914400" rtl="0" eaLnBrk="1" fontAlgn="auto" latinLnBrk="0" hangingPunct="1">
              <a:lnSpc>
                <a:spcPct val="150000"/>
              </a:lnSpc>
              <a:spcBef>
                <a:spcPts val="0"/>
              </a:spcBef>
              <a:spcAft>
                <a:spcPts val="800"/>
              </a:spcAft>
              <a:buClrTx/>
              <a:buSzTx/>
              <a:buFont typeface="Symbol" pitchFamily="2" charset="2"/>
              <a:buChar char=""/>
              <a:tabLst/>
              <a:defRPr/>
            </a:pPr>
            <a:r>
              <a:rPr kumimoji="0" lang="en-US" sz="1800" b="0" i="0" u="sng" strike="noStrike" kern="1200" cap="none" spc="0" normalizeH="0" baseline="0" noProof="0" dirty="0">
                <a:ln>
                  <a:noFill/>
                </a:ln>
                <a:solidFill>
                  <a:srgbClr val="E7E6E6">
                    <a:lumMod val="25000"/>
                  </a:srgbClr>
                </a:solidFill>
                <a:effectLst/>
                <a:uLnTx/>
                <a:uFillTx/>
                <a:latin typeface="Arial" panose="020B0604020202020204" pitchFamily="34" charset="0"/>
                <a:ea typeface="DengXian" panose="02010600030101010101" pitchFamily="2" charset="-122"/>
                <a:cs typeface="Arial" panose="020B0604020202020204" pitchFamily="34" charset="0"/>
              </a:rPr>
              <a:t>ALL </a:t>
            </a:r>
            <a:r>
              <a:rPr kumimoji="0" lang="en-US" sz="18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DengXian" panose="02010600030101010101" pitchFamily="2" charset="-122"/>
                <a:cs typeface="Arial" panose="020B0604020202020204" pitchFamily="34" charset="0"/>
              </a:rPr>
              <a:t>DMS plans will be housed in DEPUT. </a:t>
            </a:r>
          </a:p>
          <a:p>
            <a:pPr marL="342900" marR="0" lvl="0" indent="-342900" algn="l" defTabSz="914400" rtl="0" eaLnBrk="1" fontAlgn="auto" latinLnBrk="0" hangingPunct="1">
              <a:lnSpc>
                <a:spcPct val="150000"/>
              </a:lnSpc>
              <a:spcBef>
                <a:spcPts val="0"/>
              </a:spcBef>
              <a:spcAft>
                <a:spcPts val="800"/>
              </a:spcAft>
              <a:buClrTx/>
              <a:buSzTx/>
              <a:buFont typeface="Symbol" pitchFamily="2" charset="2"/>
              <a:buChar char=""/>
              <a:tabLst/>
              <a:defRPr/>
            </a:pPr>
            <a:r>
              <a:rPr kumimoji="0" lang="en-US" sz="18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DengXian" panose="02010600030101010101" pitchFamily="2" charset="-122"/>
                <a:cs typeface="Arial" panose="020B0604020202020204" pitchFamily="34" charset="0"/>
              </a:rPr>
              <a:t>Flagged in UTHealth Start as ‘DMS applicable’.</a:t>
            </a:r>
          </a:p>
          <a:p>
            <a:pPr marL="342900" marR="0" lvl="0" indent="-342900" algn="l" defTabSz="914400" rtl="0" eaLnBrk="1" fontAlgn="auto" latinLnBrk="0" hangingPunct="1">
              <a:lnSpc>
                <a:spcPct val="150000"/>
              </a:lnSpc>
              <a:spcBef>
                <a:spcPts val="0"/>
              </a:spcBef>
              <a:spcAft>
                <a:spcPts val="800"/>
              </a:spcAft>
              <a:buClrTx/>
              <a:buSzTx/>
              <a:buFont typeface="Symbol" pitchFamily="2" charset="2"/>
              <a:buChar char=""/>
              <a:tabLst/>
              <a:defRPr/>
            </a:pPr>
            <a:r>
              <a:rPr kumimoji="0" lang="en-US" sz="18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DengXian" panose="02010600030101010101" pitchFamily="2" charset="-122"/>
                <a:cs typeface="Arial" panose="020B0604020202020204" pitchFamily="34" charset="0"/>
              </a:rPr>
              <a:t>The institutional </a:t>
            </a:r>
            <a:r>
              <a:rPr kumimoji="0" lang="en-US" sz="1800" b="1" i="0" u="none" strike="noStrike" kern="1200" cap="none" spc="0" normalizeH="0" baseline="0" noProof="0" dirty="0">
                <a:ln>
                  <a:noFill/>
                </a:ln>
                <a:solidFill>
                  <a:srgbClr val="E7E6E6">
                    <a:lumMod val="25000"/>
                  </a:srgbClr>
                </a:solidFill>
                <a:effectLst/>
                <a:uLnTx/>
                <a:uFillTx/>
                <a:latin typeface="Arial" panose="020B0604020202020204" pitchFamily="34" charset="0"/>
                <a:ea typeface="DengXian" panose="02010600030101010101" pitchFamily="2" charset="-122"/>
                <a:cs typeface="Arial" panose="020B0604020202020204" pitchFamily="34" charset="0"/>
              </a:rPr>
              <a:t>Data Ecosystem Portal for UTHealth Houston (DEPUT) </a:t>
            </a:r>
            <a:r>
              <a:rPr kumimoji="0" lang="en-US" sz="18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DengXian" panose="02010600030101010101" pitchFamily="2" charset="-122"/>
                <a:cs typeface="Arial" panose="020B0604020202020204" pitchFamily="34" charset="0"/>
              </a:rPr>
              <a:t>will serve as the institutional research DMS plan catalog supported by UTHealth Houston. </a:t>
            </a:r>
          </a:p>
          <a:p>
            <a:pPr marL="342900" marR="0" lvl="0" indent="-342900" algn="l" defTabSz="914400" rtl="0" eaLnBrk="1" fontAlgn="auto" latinLnBrk="0" hangingPunct="1">
              <a:lnSpc>
                <a:spcPct val="150000"/>
              </a:lnSpc>
              <a:spcBef>
                <a:spcPts val="0"/>
              </a:spcBef>
              <a:spcAft>
                <a:spcPts val="800"/>
              </a:spcAft>
              <a:buClrTx/>
              <a:buSzTx/>
              <a:buFont typeface="Symbol" pitchFamily="2" charset="2"/>
              <a:buChar char=""/>
              <a:tabLst/>
              <a:defRPr/>
            </a:pPr>
            <a:r>
              <a:rPr kumimoji="0" lang="en-US" sz="18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DengXian" panose="02010600030101010101" pitchFamily="2" charset="-122"/>
                <a:cs typeface="Arial" panose="020B0604020202020204" pitchFamily="34" charset="0"/>
              </a:rPr>
              <a:t>DEPUT is </a:t>
            </a:r>
            <a:r>
              <a:rPr kumimoji="0" lang="en-US" sz="1800" b="1" i="0" u="none" strike="noStrike" kern="1200" cap="none" spc="0" normalizeH="0" baseline="0" noProof="0" dirty="0">
                <a:ln>
                  <a:noFill/>
                </a:ln>
                <a:solidFill>
                  <a:srgbClr val="E7E6E6">
                    <a:lumMod val="25000"/>
                  </a:srgbClr>
                </a:solidFill>
                <a:effectLst/>
                <a:uLnTx/>
                <a:uFillTx/>
                <a:latin typeface="Arial" panose="020B0604020202020204" pitchFamily="34" charset="0"/>
                <a:ea typeface="DengXian" panose="02010600030101010101" pitchFamily="2" charset="-122"/>
                <a:cs typeface="Arial" panose="020B0604020202020204" pitchFamily="34" charset="0"/>
              </a:rPr>
              <a:t>NOT</a:t>
            </a:r>
            <a:r>
              <a:rPr kumimoji="0" lang="en-US" sz="18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DengXian" panose="02010600030101010101" pitchFamily="2" charset="-122"/>
                <a:cs typeface="Arial" panose="020B0604020202020204" pitchFamily="34" charset="0"/>
              </a:rPr>
              <a:t> a DATA REPOSITORY.</a:t>
            </a:r>
          </a:p>
          <a:p>
            <a:pPr marL="342900" marR="0" lvl="0" indent="-342900" algn="l" defTabSz="914400" rtl="0" eaLnBrk="1" fontAlgn="auto" latinLnBrk="0" hangingPunct="1">
              <a:lnSpc>
                <a:spcPct val="150000"/>
              </a:lnSpc>
              <a:spcBef>
                <a:spcPts val="0"/>
              </a:spcBef>
              <a:spcAft>
                <a:spcPts val="800"/>
              </a:spcAft>
              <a:buClrTx/>
              <a:buSzTx/>
              <a:buFont typeface="Symbol" pitchFamily="2" charset="2"/>
              <a:buChar char=""/>
              <a:tabLst/>
              <a:defRPr/>
            </a:pPr>
            <a:r>
              <a:rPr kumimoji="0" lang="en-US" sz="18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It will store persistent identifiers for the datasets in each plan to support DMS validation, tracking and compliance. </a:t>
            </a:r>
          </a:p>
          <a:p>
            <a:pPr marL="342900" marR="0" lvl="0" indent="-342900" algn="l" defTabSz="914400" rtl="0" eaLnBrk="1" fontAlgn="auto" latinLnBrk="0" hangingPunct="1">
              <a:lnSpc>
                <a:spcPct val="150000"/>
              </a:lnSpc>
              <a:spcBef>
                <a:spcPts val="0"/>
              </a:spcBef>
              <a:spcAft>
                <a:spcPts val="800"/>
              </a:spcAft>
              <a:buClrTx/>
              <a:buSzTx/>
              <a:buFont typeface="Symbol" pitchFamily="2" charset="2"/>
              <a:buChar char=""/>
              <a:tabLst/>
              <a:defRPr/>
            </a:pPr>
            <a:r>
              <a:rPr kumimoji="0" lang="en-US" sz="18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Include budget for annual institutional oversight.</a:t>
            </a:r>
          </a:p>
          <a:p>
            <a:pPr marL="342900" marR="0" lvl="0" indent="-342900" algn="l" defTabSz="914400" rtl="0" eaLnBrk="1" fontAlgn="auto" latinLnBrk="0" hangingPunct="1">
              <a:lnSpc>
                <a:spcPct val="150000"/>
              </a:lnSpc>
              <a:spcBef>
                <a:spcPts val="0"/>
              </a:spcBef>
              <a:spcAft>
                <a:spcPts val="800"/>
              </a:spcAft>
              <a:buClrTx/>
              <a:buSzTx/>
              <a:buFont typeface="Symbol" pitchFamily="2" charset="2"/>
              <a:buChar char=""/>
              <a:tabLst/>
              <a:defRPr/>
            </a:pPr>
            <a:endParaRPr kumimoji="0" lang="en-US"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endParaRP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94220614-B3B5-9115-E4DF-B2884AE0C849}"/>
              </a:ext>
            </a:extLst>
          </p:cNvPr>
          <p:cNvSpPr txBox="1"/>
          <p:nvPr/>
        </p:nvSpPr>
        <p:spPr>
          <a:xfrm>
            <a:off x="343678" y="137442"/>
            <a:ext cx="651432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UTHEALTH HOUSTON:  </a:t>
            </a:r>
          </a:p>
        </p:txBody>
      </p:sp>
    </p:spTree>
    <p:custDataLst>
      <p:tags r:id="rId1"/>
    </p:custDataLst>
    <p:extLst>
      <p:ext uri="{BB962C8B-B14F-4D97-AF65-F5344CB8AC3E}">
        <p14:creationId xmlns:p14="http://schemas.microsoft.com/office/powerpoint/2010/main" val="55037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97833A7-24BB-FB56-0101-0435A048616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CA13155-88F4-83FB-45F8-EF91C3C6FB26}"/>
              </a:ext>
            </a:extLst>
          </p:cNvPr>
          <p:cNvSpPr txBox="1"/>
          <p:nvPr/>
        </p:nvSpPr>
        <p:spPr>
          <a:xfrm>
            <a:off x="343677" y="137442"/>
            <a:ext cx="47132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DMS COMPLIANCE:  </a:t>
            </a:r>
          </a:p>
        </p:txBody>
      </p:sp>
      <p:graphicFrame>
        <p:nvGraphicFramePr>
          <p:cNvPr id="3" name="Diagram 2">
            <a:extLst>
              <a:ext uri="{FF2B5EF4-FFF2-40B4-BE49-F238E27FC236}">
                <a16:creationId xmlns:a16="http://schemas.microsoft.com/office/drawing/2014/main" id="{EEE27883-B137-9FF8-3C11-6D142D03B080}"/>
              </a:ext>
            </a:extLst>
          </p:cNvPr>
          <p:cNvGraphicFramePr/>
          <p:nvPr/>
        </p:nvGraphicFramePr>
        <p:xfrm>
          <a:off x="1182254" y="-93676"/>
          <a:ext cx="9816322" cy="57504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U-Turn Arrow 4">
            <a:extLst>
              <a:ext uri="{FF2B5EF4-FFF2-40B4-BE49-F238E27FC236}">
                <a16:creationId xmlns:a16="http://schemas.microsoft.com/office/drawing/2014/main" id="{B31C6C0A-9841-A044-AFA7-D1ED455860C5}"/>
              </a:ext>
            </a:extLst>
          </p:cNvPr>
          <p:cNvSpPr/>
          <p:nvPr/>
        </p:nvSpPr>
        <p:spPr>
          <a:xfrm flipH="1" flipV="1">
            <a:off x="8025311" y="3842061"/>
            <a:ext cx="2162061" cy="775854"/>
          </a:xfrm>
          <a:prstGeom prst="uturnArrow">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DA52382-6283-4973-9B29-7A6EB041D5AF}"/>
              </a:ext>
            </a:extLst>
          </p:cNvPr>
          <p:cNvGrpSpPr/>
          <p:nvPr/>
        </p:nvGrpSpPr>
        <p:grpSpPr>
          <a:xfrm>
            <a:off x="8241506" y="4229988"/>
            <a:ext cx="1729670" cy="1275462"/>
            <a:chOff x="6059039" y="5001250"/>
            <a:chExt cx="1729670" cy="1275462"/>
          </a:xfrm>
        </p:grpSpPr>
        <p:sp>
          <p:nvSpPr>
            <p:cNvPr id="9" name="Oval 8">
              <a:extLst>
                <a:ext uri="{FF2B5EF4-FFF2-40B4-BE49-F238E27FC236}">
                  <a16:creationId xmlns:a16="http://schemas.microsoft.com/office/drawing/2014/main" id="{FBC5B6BC-F230-46EB-BB61-0DF8424F19F9}"/>
                </a:ext>
              </a:extLst>
            </p:cNvPr>
            <p:cNvSpPr/>
            <p:nvPr/>
          </p:nvSpPr>
          <p:spPr>
            <a:xfrm>
              <a:off x="6146313" y="5001250"/>
              <a:ext cx="1630909" cy="1275462"/>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AC398B5-DCB7-4403-8DD0-8CD6084DAF54}"/>
                </a:ext>
              </a:extLst>
            </p:cNvPr>
            <p:cNvSpPr txBox="1"/>
            <p:nvPr/>
          </p:nvSpPr>
          <p:spPr>
            <a:xfrm>
              <a:off x="6059039" y="5315816"/>
              <a:ext cx="1729670" cy="646331"/>
            </a:xfrm>
            <a:prstGeom prst="rect">
              <a:avLst/>
            </a:prstGeom>
            <a:noFill/>
          </p:spPr>
          <p:txBody>
            <a:bodyPr wrap="square" rtlCol="0">
              <a:spAutoFit/>
            </a:bodyP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Institutional compliance</a:t>
              </a:r>
            </a:p>
          </p:txBody>
        </p:sp>
      </p:grpSp>
      <p:grpSp>
        <p:nvGrpSpPr>
          <p:cNvPr id="25" name="Group 24">
            <a:extLst>
              <a:ext uri="{FF2B5EF4-FFF2-40B4-BE49-F238E27FC236}">
                <a16:creationId xmlns:a16="http://schemas.microsoft.com/office/drawing/2014/main" id="{12C28E72-30A8-47C8-8140-2601BA55DF2A}"/>
              </a:ext>
            </a:extLst>
          </p:cNvPr>
          <p:cNvGrpSpPr/>
          <p:nvPr/>
        </p:nvGrpSpPr>
        <p:grpSpPr>
          <a:xfrm>
            <a:off x="1182254" y="4420164"/>
            <a:ext cx="4319205" cy="2170571"/>
            <a:chOff x="3281745" y="4571445"/>
            <a:chExt cx="4319205" cy="2170571"/>
          </a:xfrm>
        </p:grpSpPr>
        <p:sp>
          <p:nvSpPr>
            <p:cNvPr id="18" name="Oval 17">
              <a:extLst>
                <a:ext uri="{FF2B5EF4-FFF2-40B4-BE49-F238E27FC236}">
                  <a16:creationId xmlns:a16="http://schemas.microsoft.com/office/drawing/2014/main" id="{383868EC-8BCD-4E97-9A7C-1CBD0F76C5A0}"/>
                </a:ext>
              </a:extLst>
            </p:cNvPr>
            <p:cNvSpPr/>
            <p:nvPr/>
          </p:nvSpPr>
          <p:spPr>
            <a:xfrm>
              <a:off x="4833234" y="4571445"/>
              <a:ext cx="2767716" cy="2170571"/>
            </a:xfrm>
            <a:prstGeom prst="ellipse">
              <a:avLst/>
            </a:prstGeom>
            <a:solidFill>
              <a:schemeClr val="accent4">
                <a:lumMod val="60000"/>
                <a:lumOff val="40000"/>
                <a:alpha val="50000"/>
              </a:schemeClr>
            </a:solidFill>
            <a:ln w="19050">
              <a:solidFill>
                <a:schemeClr val="accent4">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630FDEBF-8A0B-410E-A9BD-9C2F1CB8A3C0}"/>
                </a:ext>
              </a:extLst>
            </p:cNvPr>
            <p:cNvGrpSpPr/>
            <p:nvPr/>
          </p:nvGrpSpPr>
          <p:grpSpPr>
            <a:xfrm>
              <a:off x="3281745" y="4604782"/>
              <a:ext cx="4240578" cy="2103896"/>
              <a:chOff x="3281745" y="4604782"/>
              <a:chExt cx="4240578" cy="2103896"/>
            </a:xfrm>
          </p:grpSpPr>
          <p:sp>
            <p:nvSpPr>
              <p:cNvPr id="17" name="Oval 16">
                <a:extLst>
                  <a:ext uri="{FF2B5EF4-FFF2-40B4-BE49-F238E27FC236}">
                    <a16:creationId xmlns:a16="http://schemas.microsoft.com/office/drawing/2014/main" id="{107FBABB-5CF4-48F7-BE66-1EC5373588B6}"/>
                  </a:ext>
                </a:extLst>
              </p:cNvPr>
              <p:cNvSpPr/>
              <p:nvPr/>
            </p:nvSpPr>
            <p:spPr>
              <a:xfrm>
                <a:off x="3281745" y="4604782"/>
                <a:ext cx="2699544" cy="2103896"/>
              </a:xfrm>
              <a:prstGeom prst="ellipse">
                <a:avLst/>
              </a:prstGeom>
              <a:solidFill>
                <a:schemeClr val="accent5">
                  <a:lumMod val="60000"/>
                  <a:lumOff val="40000"/>
                  <a:alpha val="50000"/>
                </a:schemeClr>
              </a:solidFill>
              <a:ln w="19050">
                <a:solidFill>
                  <a:schemeClr val="accent1">
                    <a:shade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F7B39785-9037-4D79-8449-7FB2419ABA26}"/>
                  </a:ext>
                </a:extLst>
              </p:cNvPr>
              <p:cNvSpPr txBox="1"/>
              <p:nvPr/>
            </p:nvSpPr>
            <p:spPr>
              <a:xfrm>
                <a:off x="4775028" y="5302787"/>
                <a:ext cx="136906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DMS Plan compliant</a:t>
                </a:r>
              </a:p>
            </p:txBody>
          </p:sp>
          <p:sp>
            <p:nvSpPr>
              <p:cNvPr id="20" name="TextBox 19">
                <a:extLst>
                  <a:ext uri="{FF2B5EF4-FFF2-40B4-BE49-F238E27FC236}">
                    <a16:creationId xmlns:a16="http://schemas.microsoft.com/office/drawing/2014/main" id="{D68781EC-88AB-4BF9-A18F-64B4EB1B9272}"/>
                  </a:ext>
                </a:extLst>
              </p:cNvPr>
              <p:cNvSpPr txBox="1"/>
              <p:nvPr/>
            </p:nvSpPr>
            <p:spPr>
              <a:xfrm>
                <a:off x="3899114" y="4722952"/>
                <a:ext cx="13331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DEPUT</a:t>
                </a:r>
              </a:p>
            </p:txBody>
          </p:sp>
          <p:sp>
            <p:nvSpPr>
              <p:cNvPr id="21" name="TextBox 20">
                <a:extLst>
                  <a:ext uri="{FF2B5EF4-FFF2-40B4-BE49-F238E27FC236}">
                    <a16:creationId xmlns:a16="http://schemas.microsoft.com/office/drawing/2014/main" id="{C80B889B-6D32-42B5-8E39-3E52620BFB11}"/>
                  </a:ext>
                </a:extLst>
              </p:cNvPr>
              <p:cNvSpPr txBox="1"/>
              <p:nvPr/>
            </p:nvSpPr>
            <p:spPr>
              <a:xfrm>
                <a:off x="5723105" y="4681992"/>
                <a:ext cx="119250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RPPR</a:t>
                </a:r>
              </a:p>
            </p:txBody>
          </p:sp>
          <p:sp>
            <p:nvSpPr>
              <p:cNvPr id="22" name="TextBox 21">
                <a:extLst>
                  <a:ext uri="{FF2B5EF4-FFF2-40B4-BE49-F238E27FC236}">
                    <a16:creationId xmlns:a16="http://schemas.microsoft.com/office/drawing/2014/main" id="{43717ED6-A91D-4E77-BDC7-E11D9FB196EF}"/>
                  </a:ext>
                </a:extLst>
              </p:cNvPr>
              <p:cNvSpPr txBox="1"/>
              <p:nvPr/>
            </p:nvSpPr>
            <p:spPr>
              <a:xfrm>
                <a:off x="3469980" y="5140700"/>
                <a:ext cx="141188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UTHealth Houston compliance requirement</a:t>
                </a:r>
              </a:p>
            </p:txBody>
          </p:sp>
          <p:sp>
            <p:nvSpPr>
              <p:cNvPr id="23" name="TextBox 22">
                <a:extLst>
                  <a:ext uri="{FF2B5EF4-FFF2-40B4-BE49-F238E27FC236}">
                    <a16:creationId xmlns:a16="http://schemas.microsoft.com/office/drawing/2014/main" id="{A9574E7D-0322-4019-9B92-F42096277E63}"/>
                  </a:ext>
                </a:extLst>
              </p:cNvPr>
              <p:cNvSpPr txBox="1"/>
              <p:nvPr/>
            </p:nvSpPr>
            <p:spPr>
              <a:xfrm>
                <a:off x="6014094" y="5156302"/>
                <a:ext cx="150822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NIH Funding agency compliance requirement</a:t>
                </a:r>
              </a:p>
            </p:txBody>
          </p:sp>
        </p:grpSp>
      </p:grpSp>
    </p:spTree>
    <p:custDataLst>
      <p:tags r:id="rId1"/>
    </p:custDataLst>
    <p:extLst>
      <p:ext uri="{BB962C8B-B14F-4D97-AF65-F5344CB8AC3E}">
        <p14:creationId xmlns:p14="http://schemas.microsoft.com/office/powerpoint/2010/main" val="300232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9B3D20-96C6-4E2B-BBA0-7B4945CE000F}"/>
              </a:ext>
            </a:extLst>
          </p:cNvPr>
          <p:cNvSpPr txBox="1"/>
          <p:nvPr/>
        </p:nvSpPr>
        <p:spPr>
          <a:xfrm>
            <a:off x="-71193" y="137442"/>
            <a:ext cx="73609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DMS Plan Reporting and Changes:  </a:t>
            </a:r>
          </a:p>
        </p:txBody>
      </p:sp>
      <p:sp>
        <p:nvSpPr>
          <p:cNvPr id="5" name="Content Placeholder 2">
            <a:extLst>
              <a:ext uri="{FF2B5EF4-FFF2-40B4-BE49-F238E27FC236}">
                <a16:creationId xmlns:a16="http://schemas.microsoft.com/office/drawing/2014/main" id="{198131CE-221D-48C2-9EC0-87B027F0BB96}"/>
              </a:ext>
            </a:extLst>
          </p:cNvPr>
          <p:cNvSpPr>
            <a:spLocks noGrp="1"/>
          </p:cNvSpPr>
          <p:nvPr>
            <p:ph idx="1"/>
          </p:nvPr>
        </p:nvSpPr>
        <p:spPr>
          <a:xfrm>
            <a:off x="838200" y="1825625"/>
            <a:ext cx="10515600" cy="4351338"/>
          </a:xfrm>
        </p:spPr>
        <p:txBody>
          <a:bodyPr>
            <a:normAutofit/>
          </a:bodyPr>
          <a:lstStyle/>
          <a:p>
            <a:pPr marL="0" indent="0">
              <a:buNone/>
            </a:pPr>
            <a:r>
              <a:rPr lang="en-US" sz="2400" dirty="0"/>
              <a:t>How do you Notify NIH about DMSP Changes?</a:t>
            </a:r>
          </a:p>
          <a:p>
            <a:pPr marL="0" indent="0">
              <a:buNone/>
            </a:pPr>
            <a:endParaRPr lang="en-US" sz="2400" dirty="0"/>
          </a:p>
          <a:p>
            <a:pPr marL="514350" indent="-514350">
              <a:buAutoNum type="arabicParenR"/>
            </a:pPr>
            <a:r>
              <a:rPr lang="en-US" sz="2400" dirty="0"/>
              <a:t>At </a:t>
            </a:r>
            <a:r>
              <a:rPr lang="en-US" sz="2400" dirty="0">
                <a:solidFill>
                  <a:schemeClr val="accent2">
                    <a:lumMod val="75000"/>
                  </a:schemeClr>
                </a:solidFill>
              </a:rPr>
              <a:t>Just In Time</a:t>
            </a:r>
            <a:r>
              <a:rPr lang="en-US" sz="2400" dirty="0"/>
              <a:t>, upload to the DMS Plan Revision attachment spot</a:t>
            </a:r>
          </a:p>
          <a:p>
            <a:pPr marL="514350" indent="-514350">
              <a:buAutoNum type="arabicParenR"/>
            </a:pPr>
            <a:r>
              <a:rPr lang="en-US" sz="2400" dirty="0"/>
              <a:t>At </a:t>
            </a:r>
            <a:r>
              <a:rPr lang="en-US" sz="2400" dirty="0">
                <a:solidFill>
                  <a:schemeClr val="accent2">
                    <a:lumMod val="75000"/>
                  </a:schemeClr>
                </a:solidFill>
              </a:rPr>
              <a:t>Progress Report</a:t>
            </a:r>
            <a:r>
              <a:rPr lang="en-US" sz="2400" dirty="0"/>
              <a:t>: Notify via DEPUT and Section C.5.c</a:t>
            </a:r>
          </a:p>
          <a:p>
            <a:pPr marL="514350" indent="-514350">
              <a:buAutoNum type="arabicParenR"/>
            </a:pPr>
            <a:r>
              <a:rPr lang="en-US" sz="2400" dirty="0"/>
              <a:t>Ad Hoc: Submit Change Request in UTStart, a signing official must submit a </a:t>
            </a:r>
            <a:r>
              <a:rPr lang="en-US" sz="2400" dirty="0">
                <a:solidFill>
                  <a:schemeClr val="accent2">
                    <a:lumMod val="75000"/>
                  </a:schemeClr>
                </a:solidFill>
              </a:rPr>
              <a:t>Prior Approval </a:t>
            </a:r>
            <a:r>
              <a:rPr lang="en-US" sz="2400" dirty="0"/>
              <a:t>request in Commons </a:t>
            </a:r>
          </a:p>
          <a:p>
            <a:pPr marL="514350" indent="-514350">
              <a:buAutoNum type="arabicParenR"/>
            </a:pPr>
            <a:endParaRPr lang="en-US" sz="2400" dirty="0"/>
          </a:p>
          <a:p>
            <a:pPr marL="0" indent="0">
              <a:buNone/>
            </a:pPr>
            <a:r>
              <a:rPr lang="en-US" sz="2400" dirty="0"/>
              <a:t>Other agencies may have other ways to request changes, always start with a Change Request in the UTStart record</a:t>
            </a:r>
          </a:p>
        </p:txBody>
      </p:sp>
      <p:sp>
        <p:nvSpPr>
          <p:cNvPr id="6" name="Rectangle 5">
            <a:extLst>
              <a:ext uri="{FF2B5EF4-FFF2-40B4-BE49-F238E27FC236}">
                <a16:creationId xmlns:a16="http://schemas.microsoft.com/office/drawing/2014/main" id="{99884486-8C55-4304-A795-FC5C5522E470}"/>
              </a:ext>
            </a:extLst>
          </p:cNvPr>
          <p:cNvSpPr/>
          <p:nvPr/>
        </p:nvSpPr>
        <p:spPr>
          <a:xfrm>
            <a:off x="5360894" y="6330110"/>
            <a:ext cx="666077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https://grants.nih.gov/grants/guide/notice-files/NOT-OD-24-175.html</a:t>
            </a:r>
          </a:p>
        </p:txBody>
      </p:sp>
    </p:spTree>
    <p:custDataLst>
      <p:tags r:id="rId1"/>
    </p:custDataLst>
    <p:extLst>
      <p:ext uri="{BB962C8B-B14F-4D97-AF65-F5344CB8AC3E}">
        <p14:creationId xmlns:p14="http://schemas.microsoft.com/office/powerpoint/2010/main" val="440565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E7CE-FB45-4FC5-A6D9-767D7D529B5A}"/>
              </a:ext>
            </a:extLst>
          </p:cNvPr>
          <p:cNvSpPr>
            <a:spLocks noGrp="1"/>
          </p:cNvSpPr>
          <p:nvPr>
            <p:ph type="title"/>
          </p:nvPr>
        </p:nvSpPr>
        <p:spPr>
          <a:xfrm>
            <a:off x="668517" y="753189"/>
            <a:ext cx="10515600" cy="1325563"/>
          </a:xfrm>
        </p:spPr>
        <p:txBody>
          <a:bodyPr anchor="ctr"/>
          <a:lstStyle/>
          <a:p>
            <a:pPr algn="ctr"/>
            <a:r>
              <a:rPr lang="en-US" dirty="0"/>
              <a:t>AGENDA</a:t>
            </a:r>
          </a:p>
        </p:txBody>
      </p:sp>
      <p:sp>
        <p:nvSpPr>
          <p:cNvPr id="3" name="Content Placeholder 2">
            <a:extLst>
              <a:ext uri="{FF2B5EF4-FFF2-40B4-BE49-F238E27FC236}">
                <a16:creationId xmlns:a16="http://schemas.microsoft.com/office/drawing/2014/main" id="{5701A1FD-05AE-466A-A9A6-51CF722D12AD}"/>
              </a:ext>
            </a:extLst>
          </p:cNvPr>
          <p:cNvSpPr>
            <a:spLocks noGrp="1"/>
          </p:cNvSpPr>
          <p:nvPr>
            <p:ph idx="1"/>
          </p:nvPr>
        </p:nvSpPr>
        <p:spPr>
          <a:xfrm>
            <a:off x="1189100" y="2078752"/>
            <a:ext cx="10678758" cy="4151479"/>
          </a:xfrm>
        </p:spPr>
        <p:txBody>
          <a:bodyPr anchor="t">
            <a:normAutofit/>
          </a:bodyPr>
          <a:lstStyle/>
          <a:p>
            <a:pPr marR="0" lvl="0">
              <a:lnSpc>
                <a:spcPct val="150000"/>
              </a:lnSpc>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cs typeface="Apple Chancery"/>
              </a:rPr>
              <a:t> New Staff Introductions				         	Tiffany Sagers</a:t>
            </a:r>
          </a:p>
          <a:p>
            <a:pPr marR="0" lvl="0">
              <a:lnSpc>
                <a:spcPct val="150000"/>
              </a:lnSpc>
              <a:spcBef>
                <a:spcPts val="0"/>
              </a:spcBef>
              <a:spcAft>
                <a:spcPts val="0"/>
              </a:spcAft>
              <a:buFont typeface="Wingdings" panose="05000000000000000000" pitchFamily="2" charset="2"/>
              <a:buChar char="§"/>
            </a:pPr>
            <a:r>
              <a:rPr lang="en-US" sz="1800" dirty="0">
                <a:latin typeface="Times New Roman" panose="02020603050405020304" pitchFamily="18" charset="0"/>
                <a:ea typeface="Times New Roman" panose="02020603050405020304" pitchFamily="18" charset="0"/>
              </a:rPr>
              <a:t>Data Management Sharing Plan Updates			Amy Hazen</a:t>
            </a:r>
          </a:p>
          <a:p>
            <a:pPr marR="0" lvl="0">
              <a:lnSpc>
                <a:spcPct val="150000"/>
              </a:lnSpc>
              <a:spcBef>
                <a:spcPts val="0"/>
              </a:spcBef>
              <a:spcAft>
                <a:spcPts val="0"/>
              </a:spcAft>
              <a:buFont typeface="Wingdings" panose="05000000000000000000" pitchFamily="2" charset="2"/>
              <a:buChar char="§"/>
            </a:pPr>
            <a:r>
              <a:rPr lang="en-US" sz="1800" dirty="0">
                <a:latin typeface="Times New Roman" panose="02020603050405020304" pitchFamily="18" charset="0"/>
                <a:ea typeface="Times New Roman" panose="02020603050405020304" pitchFamily="18" charset="0"/>
              </a:rPr>
              <a:t>Effort Reporting						Hung Huynh</a:t>
            </a:r>
          </a:p>
          <a:p>
            <a:pPr marR="0" lvl="0">
              <a:lnSpc>
                <a:spcPct val="150000"/>
              </a:lnSpc>
              <a:spcBef>
                <a:spcPts val="0"/>
              </a:spcBef>
              <a:spcAft>
                <a:spcPts val="0"/>
              </a:spcAft>
              <a:buFont typeface="Wingdings" panose="05000000000000000000" pitchFamily="2" charset="2"/>
              <a:buChar char="§"/>
            </a:pPr>
            <a:r>
              <a:rPr lang="en-US" sz="1800" dirty="0">
                <a:latin typeface="Times New Roman" panose="02020603050405020304" pitchFamily="18" charset="0"/>
                <a:ea typeface="Times New Roman" panose="02020603050405020304" pitchFamily="18" charset="0"/>
              </a:rPr>
              <a:t>Cost Transfer Process					Hung Huynh</a:t>
            </a:r>
          </a:p>
          <a:p>
            <a:pPr marR="0" lvl="0">
              <a:lnSpc>
                <a:spcPct val="150000"/>
              </a:lnSpc>
              <a:spcBef>
                <a:spcPts val="0"/>
              </a:spcBef>
              <a:spcAft>
                <a:spcPts val="0"/>
              </a:spcAft>
              <a:buFont typeface="Wingdings" panose="05000000000000000000" pitchFamily="2" charset="2"/>
              <a:buChar char="§"/>
            </a:pPr>
            <a:r>
              <a:rPr lang="en-US" sz="1800" dirty="0">
                <a:latin typeface="Times New Roman" panose="02020603050405020304" pitchFamily="18" charset="0"/>
                <a:ea typeface="Times New Roman" panose="02020603050405020304" pitchFamily="18" charset="0"/>
              </a:rPr>
              <a:t>DocuSign Closeout Process					Valerie Bomben</a:t>
            </a:r>
          </a:p>
          <a:p>
            <a:pPr marR="0" lvl="0">
              <a:lnSpc>
                <a:spcPct val="150000"/>
              </a:lnSpc>
              <a:spcBef>
                <a:spcPts val="0"/>
              </a:spcBef>
              <a:spcAft>
                <a:spcPts val="0"/>
              </a:spcAft>
              <a:buFont typeface="Wingdings" panose="05000000000000000000" pitchFamily="2" charset="2"/>
              <a:buChar char="§"/>
            </a:pPr>
            <a:r>
              <a:rPr lang="en-US" sz="1800" dirty="0">
                <a:latin typeface="Times New Roman" panose="02020603050405020304" pitchFamily="18" charset="0"/>
                <a:ea typeface="Times New Roman" panose="02020603050405020304" pitchFamily="18" charset="0"/>
              </a:rPr>
              <a:t>MTA/DUA Process Change					Valerie Bomben</a:t>
            </a:r>
          </a:p>
          <a:p>
            <a:pPr marR="0" lvl="0">
              <a:lnSpc>
                <a:spcPct val="150000"/>
              </a:lnSpc>
              <a:spcBef>
                <a:spcPts val="0"/>
              </a:spcBef>
              <a:spcAft>
                <a:spcPts val="0"/>
              </a:spcAft>
              <a:buFont typeface="Wingdings" panose="05000000000000000000" pitchFamily="2" charset="2"/>
              <a:buChar char="§"/>
            </a:pPr>
            <a:r>
              <a:rPr lang="en-US" sz="1800" dirty="0">
                <a:latin typeface="Times New Roman" panose="02020603050405020304" pitchFamily="18" charset="0"/>
                <a:ea typeface="Times New Roman" panose="02020603050405020304" pitchFamily="18" charset="0"/>
              </a:rPr>
              <a:t>Initial Audit Findings					Teresa Flores</a:t>
            </a:r>
            <a:endParaRPr lang="en-US" dirty="0">
              <a:latin typeface="Times New Roman" panose="02020603050405020304" pitchFamily="18" charset="0"/>
              <a:ea typeface="Times New Roman" panose="02020603050405020304" pitchFamily="18" charset="0"/>
            </a:endParaRPr>
          </a:p>
          <a:p>
            <a:pPr marR="0" lvl="0">
              <a:lnSpc>
                <a:spcPct val="150000"/>
              </a:lnSpc>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cs typeface="Apple Chancery"/>
              </a:rPr>
              <a:t>Q &amp; A						</a:t>
            </a:r>
            <a:r>
              <a:rPr lang="en-US" sz="1800" dirty="0">
                <a:latin typeface="Times New Roman" panose="02020603050405020304" pitchFamily="18" charset="0"/>
                <a:ea typeface="Times New Roman" panose="02020603050405020304" pitchFamily="18" charset="0"/>
                <a:cs typeface="Apple Chancery"/>
              </a:rPr>
              <a:t>	</a:t>
            </a:r>
            <a:r>
              <a:rPr lang="en-US" sz="1800" dirty="0">
                <a:effectLst/>
                <a:latin typeface="Times New Roman" panose="02020603050405020304" pitchFamily="18" charset="0"/>
                <a:ea typeface="Times New Roman" panose="02020603050405020304" pitchFamily="18" charset="0"/>
                <a:cs typeface="Apple Chancery"/>
              </a:rPr>
              <a:t>All </a:t>
            </a:r>
            <a:endParaRPr lang="en-US" sz="1800" dirty="0">
              <a:effectLst/>
              <a:latin typeface="Times New Roman" panose="02020603050405020304" pitchFamily="18" charset="0"/>
              <a:ea typeface="Times New Roman" panose="02020603050405020304" pitchFamily="18" charset="0"/>
            </a:endParaRPr>
          </a:p>
          <a:p>
            <a:pPr lvl="0"/>
            <a:endParaRPr lang="en-US" sz="2800" dirty="0"/>
          </a:p>
        </p:txBody>
      </p:sp>
    </p:spTree>
    <p:custDataLst>
      <p:tags r:id="rId1"/>
    </p:custDataLst>
    <p:extLst>
      <p:ext uri="{BB962C8B-B14F-4D97-AF65-F5344CB8AC3E}">
        <p14:creationId xmlns:p14="http://schemas.microsoft.com/office/powerpoint/2010/main" val="1602887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9B3D20-96C6-4E2B-BBA0-7B4945CE000F}"/>
              </a:ext>
            </a:extLst>
          </p:cNvPr>
          <p:cNvSpPr txBox="1"/>
          <p:nvPr/>
        </p:nvSpPr>
        <p:spPr>
          <a:xfrm>
            <a:off x="648474" y="145909"/>
            <a:ext cx="73609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DEPUT LANDING PAGE:  </a:t>
            </a:r>
          </a:p>
        </p:txBody>
      </p:sp>
      <p:pic>
        <p:nvPicPr>
          <p:cNvPr id="6" name="Picture 5">
            <a:extLst>
              <a:ext uri="{FF2B5EF4-FFF2-40B4-BE49-F238E27FC236}">
                <a16:creationId xmlns:a16="http://schemas.microsoft.com/office/drawing/2014/main" id="{8B0FD82F-46EA-47D4-9542-242C25789BBF}"/>
              </a:ext>
            </a:extLst>
          </p:cNvPr>
          <p:cNvPicPr>
            <a:picLocks noChangeAspect="1"/>
          </p:cNvPicPr>
          <p:nvPr/>
        </p:nvPicPr>
        <p:blipFill>
          <a:blip r:embed="rId3"/>
          <a:stretch>
            <a:fillRect/>
          </a:stretch>
        </p:blipFill>
        <p:spPr>
          <a:xfrm>
            <a:off x="1714500" y="1237073"/>
            <a:ext cx="8763000" cy="5349063"/>
          </a:xfrm>
          <a:prstGeom prst="rect">
            <a:avLst/>
          </a:prstGeom>
        </p:spPr>
      </p:pic>
    </p:spTree>
    <p:custDataLst>
      <p:tags r:id="rId1"/>
    </p:custDataLst>
    <p:extLst>
      <p:ext uri="{BB962C8B-B14F-4D97-AF65-F5344CB8AC3E}">
        <p14:creationId xmlns:p14="http://schemas.microsoft.com/office/powerpoint/2010/main" val="2772920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9B3D20-96C6-4E2B-BBA0-7B4945CE000F}"/>
              </a:ext>
            </a:extLst>
          </p:cNvPr>
          <p:cNvSpPr txBox="1"/>
          <p:nvPr/>
        </p:nvSpPr>
        <p:spPr>
          <a:xfrm>
            <a:off x="648474" y="145909"/>
            <a:ext cx="73609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DEPUT PI DASHBOARD:  </a:t>
            </a:r>
          </a:p>
        </p:txBody>
      </p:sp>
      <p:pic>
        <p:nvPicPr>
          <p:cNvPr id="5" name="Picture 4" descr="A screenshot of a computer&#10;&#10;Description automatically generated">
            <a:extLst>
              <a:ext uri="{FF2B5EF4-FFF2-40B4-BE49-F238E27FC236}">
                <a16:creationId xmlns:a16="http://schemas.microsoft.com/office/drawing/2014/main" id="{10154973-59F4-40A1-A369-A012D820BC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69" y="1080677"/>
            <a:ext cx="10495916" cy="5280154"/>
          </a:xfrm>
          <a:prstGeom prst="rect">
            <a:avLst/>
          </a:prstGeom>
        </p:spPr>
      </p:pic>
    </p:spTree>
    <p:custDataLst>
      <p:tags r:id="rId1"/>
    </p:custDataLst>
    <p:extLst>
      <p:ext uri="{BB962C8B-B14F-4D97-AF65-F5344CB8AC3E}">
        <p14:creationId xmlns:p14="http://schemas.microsoft.com/office/powerpoint/2010/main" val="1383210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9B3D20-96C6-4E2B-BBA0-7B4945CE000F}"/>
              </a:ext>
            </a:extLst>
          </p:cNvPr>
          <p:cNvSpPr txBox="1"/>
          <p:nvPr/>
        </p:nvSpPr>
        <p:spPr>
          <a:xfrm>
            <a:off x="648474" y="145909"/>
            <a:ext cx="73609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DEPUT PI DASHBOARD:  </a:t>
            </a:r>
          </a:p>
        </p:txBody>
      </p:sp>
      <p:pic>
        <p:nvPicPr>
          <p:cNvPr id="7" name="Picture 6" descr="A screenshot of a data&#10;&#10;Description automatically generated">
            <a:extLst>
              <a:ext uri="{FF2B5EF4-FFF2-40B4-BE49-F238E27FC236}">
                <a16:creationId xmlns:a16="http://schemas.microsoft.com/office/drawing/2014/main" id="{0B5761D0-882F-4823-8608-369467203A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10" y="1499111"/>
            <a:ext cx="10393369" cy="3859778"/>
          </a:xfrm>
          <a:prstGeom prst="rect">
            <a:avLst/>
          </a:prstGeom>
        </p:spPr>
      </p:pic>
      <p:sp>
        <p:nvSpPr>
          <p:cNvPr id="8" name="Frame 7">
            <a:extLst>
              <a:ext uri="{FF2B5EF4-FFF2-40B4-BE49-F238E27FC236}">
                <a16:creationId xmlns:a16="http://schemas.microsoft.com/office/drawing/2014/main" id="{B96394EF-7713-4C71-93C5-A20FA3AE7E07}"/>
              </a:ext>
            </a:extLst>
          </p:cNvPr>
          <p:cNvSpPr/>
          <p:nvPr/>
        </p:nvSpPr>
        <p:spPr>
          <a:xfrm>
            <a:off x="1269725" y="2355227"/>
            <a:ext cx="1597461" cy="713437"/>
          </a:xfrm>
          <a:prstGeom prst="frame">
            <a:avLst/>
          </a:prstGeom>
          <a:solidFill>
            <a:schemeClr val="accent4">
              <a:alpha val="64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ight Arrow 7">
            <a:extLst>
              <a:ext uri="{FF2B5EF4-FFF2-40B4-BE49-F238E27FC236}">
                <a16:creationId xmlns:a16="http://schemas.microsoft.com/office/drawing/2014/main" id="{550C5323-DF5F-47D8-BEA7-B4C5C638CB03}"/>
              </a:ext>
            </a:extLst>
          </p:cNvPr>
          <p:cNvSpPr/>
          <p:nvPr/>
        </p:nvSpPr>
        <p:spPr>
          <a:xfrm flipH="1">
            <a:off x="10943772" y="4118149"/>
            <a:ext cx="867905" cy="360862"/>
          </a:xfrm>
          <a:prstGeom prst="rightArrow">
            <a:avLst/>
          </a:prstGeom>
          <a:solidFill>
            <a:schemeClr val="accent4">
              <a:alpha val="73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134897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2726B-0104-A886-365C-37941A467BA2}"/>
              </a:ext>
            </a:extLst>
          </p:cNvPr>
          <p:cNvSpPr>
            <a:spLocks noGrp="1"/>
          </p:cNvSpPr>
          <p:nvPr>
            <p:ph type="title"/>
          </p:nvPr>
        </p:nvSpPr>
        <p:spPr/>
        <p:txBody>
          <a:bodyPr/>
          <a:lstStyle/>
          <a:p>
            <a:r>
              <a:rPr lang="en-US" dirty="0"/>
              <a:t>DEPUT next steps</a:t>
            </a:r>
          </a:p>
        </p:txBody>
      </p:sp>
      <p:sp>
        <p:nvSpPr>
          <p:cNvPr id="3" name="Content Placeholder 2">
            <a:extLst>
              <a:ext uri="{FF2B5EF4-FFF2-40B4-BE49-F238E27FC236}">
                <a16:creationId xmlns:a16="http://schemas.microsoft.com/office/drawing/2014/main" id="{96917A2F-57F0-A695-DB73-A2FC4E33AC03}"/>
              </a:ext>
            </a:extLst>
          </p:cNvPr>
          <p:cNvSpPr>
            <a:spLocks noGrp="1"/>
          </p:cNvSpPr>
          <p:nvPr>
            <p:ph idx="1"/>
          </p:nvPr>
        </p:nvSpPr>
        <p:spPr/>
        <p:txBody>
          <a:bodyPr>
            <a:normAutofit/>
          </a:bodyPr>
          <a:lstStyle/>
          <a:p>
            <a:pPr>
              <a:lnSpc>
                <a:spcPct val="150000"/>
              </a:lnSpc>
            </a:pPr>
            <a:r>
              <a:rPr lang="en-US" sz="2400" dirty="0"/>
              <a:t>All DMS applicable RPPRs in 2024 will be completed with support. </a:t>
            </a:r>
          </a:p>
          <a:p>
            <a:pPr>
              <a:lnSpc>
                <a:spcPct val="150000"/>
              </a:lnSpc>
            </a:pPr>
            <a:r>
              <a:rPr lang="en-US" sz="2400" dirty="0"/>
              <a:t>Creating training materials for 2025</a:t>
            </a:r>
          </a:p>
        </p:txBody>
      </p:sp>
      <p:sp>
        <p:nvSpPr>
          <p:cNvPr id="4" name="TextBox 3">
            <a:extLst>
              <a:ext uri="{FF2B5EF4-FFF2-40B4-BE49-F238E27FC236}">
                <a16:creationId xmlns:a16="http://schemas.microsoft.com/office/drawing/2014/main" id="{1C901D81-CDFA-A5BE-BA8B-A7C14697C41D}"/>
              </a:ext>
            </a:extLst>
          </p:cNvPr>
          <p:cNvSpPr txBox="1"/>
          <p:nvPr/>
        </p:nvSpPr>
        <p:spPr>
          <a:xfrm>
            <a:off x="343677" y="137442"/>
            <a:ext cx="47132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DMS COMPLIANCE:  </a:t>
            </a:r>
          </a:p>
        </p:txBody>
      </p:sp>
    </p:spTree>
    <p:custDataLst>
      <p:tags r:id="rId1"/>
    </p:custDataLst>
    <p:extLst>
      <p:ext uri="{BB962C8B-B14F-4D97-AF65-F5344CB8AC3E}">
        <p14:creationId xmlns:p14="http://schemas.microsoft.com/office/powerpoint/2010/main" val="1793564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FA7D4C-24FD-4C60-ADBD-6FCD12CBD4CF}"/>
              </a:ext>
            </a:extLst>
          </p:cNvPr>
          <p:cNvSpPr txBox="1"/>
          <p:nvPr/>
        </p:nvSpPr>
        <p:spPr>
          <a:xfrm>
            <a:off x="343677" y="137442"/>
            <a:ext cx="58962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ADDITIONAL INFORMATION:</a:t>
            </a:r>
          </a:p>
        </p:txBody>
      </p:sp>
      <p:sp>
        <p:nvSpPr>
          <p:cNvPr id="6" name="Title 1">
            <a:extLst>
              <a:ext uri="{FF2B5EF4-FFF2-40B4-BE49-F238E27FC236}">
                <a16:creationId xmlns:a16="http://schemas.microsoft.com/office/drawing/2014/main" id="{A8C6EC99-417C-4652-8894-8319167CC306}"/>
              </a:ext>
            </a:extLst>
          </p:cNvPr>
          <p:cNvSpPr>
            <a:spLocks noGrp="1"/>
          </p:cNvSpPr>
          <p:nvPr>
            <p:ph type="title"/>
          </p:nvPr>
        </p:nvSpPr>
        <p:spPr>
          <a:xfrm>
            <a:off x="232833" y="1261534"/>
            <a:ext cx="3814234" cy="1325563"/>
          </a:xfrm>
        </p:spPr>
        <p:txBody>
          <a:bodyPr/>
          <a:lstStyle/>
          <a:p>
            <a:r>
              <a:rPr lang="en-US" dirty="0"/>
              <a:t>Contact us</a:t>
            </a:r>
          </a:p>
        </p:txBody>
      </p:sp>
      <p:pic>
        <p:nvPicPr>
          <p:cNvPr id="8" name="Picture 7">
            <a:extLst>
              <a:ext uri="{FF2B5EF4-FFF2-40B4-BE49-F238E27FC236}">
                <a16:creationId xmlns:a16="http://schemas.microsoft.com/office/drawing/2014/main" id="{330DF6A0-CCCE-4914-BC74-376875C2D5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5134" y="5221847"/>
            <a:ext cx="7433733" cy="1498711"/>
          </a:xfrm>
          <a:prstGeom prst="rect">
            <a:avLst/>
          </a:prstGeom>
        </p:spPr>
      </p:pic>
      <p:cxnSp>
        <p:nvCxnSpPr>
          <p:cNvPr id="12" name="Straight Connector 11">
            <a:extLst>
              <a:ext uri="{FF2B5EF4-FFF2-40B4-BE49-F238E27FC236}">
                <a16:creationId xmlns:a16="http://schemas.microsoft.com/office/drawing/2014/main" id="{1A0C2DAE-D929-4994-B9E2-55DBE5F9049B}"/>
              </a:ext>
            </a:extLst>
          </p:cNvPr>
          <p:cNvCxnSpPr/>
          <p:nvPr/>
        </p:nvCxnSpPr>
        <p:spPr>
          <a:xfrm>
            <a:off x="93133" y="2682439"/>
            <a:ext cx="12005734" cy="0"/>
          </a:xfrm>
          <a:prstGeom prst="line">
            <a:avLst/>
          </a:prstGeom>
          <a:ln w="19050">
            <a:solidFill>
              <a:srgbClr val="B96645">
                <a:alpha val="62000"/>
              </a:srgb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6B32B57-EAB8-465C-AFD7-981F4C2FDC89}"/>
              </a:ext>
            </a:extLst>
          </p:cNvPr>
          <p:cNvSpPr/>
          <p:nvPr/>
        </p:nvSpPr>
        <p:spPr>
          <a:xfrm>
            <a:off x="1698810" y="2587097"/>
            <a:ext cx="215153" cy="186263"/>
          </a:xfrm>
          <a:prstGeom prst="ellipse">
            <a:avLst/>
          </a:prstGeom>
          <a:solidFill>
            <a:srgbClr val="4E7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962EF21-2F83-46F6-9E86-64F737830772}"/>
              </a:ext>
            </a:extLst>
          </p:cNvPr>
          <p:cNvSpPr/>
          <p:nvPr/>
        </p:nvSpPr>
        <p:spPr>
          <a:xfrm>
            <a:off x="5862915" y="2589307"/>
            <a:ext cx="215153" cy="186263"/>
          </a:xfrm>
          <a:prstGeom prst="ellipse">
            <a:avLst/>
          </a:prstGeom>
          <a:solidFill>
            <a:srgbClr val="F2B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821602FB-0DE5-4F59-81E3-C8ABA89EA699}"/>
              </a:ext>
            </a:extLst>
          </p:cNvPr>
          <p:cNvSpPr/>
          <p:nvPr/>
        </p:nvSpPr>
        <p:spPr>
          <a:xfrm>
            <a:off x="10278037" y="2610349"/>
            <a:ext cx="215153" cy="186263"/>
          </a:xfrm>
          <a:prstGeom prst="ellipse">
            <a:avLst/>
          </a:prstGeom>
          <a:solidFill>
            <a:srgbClr val="80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024B2A40-EA1F-4DAD-9C66-3F8E3592B861}"/>
              </a:ext>
            </a:extLst>
          </p:cNvPr>
          <p:cNvSpPr txBox="1"/>
          <p:nvPr/>
        </p:nvSpPr>
        <p:spPr>
          <a:xfrm>
            <a:off x="4504762" y="3425442"/>
            <a:ext cx="314661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Amy.Hazen@uth.tmc.edu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Caroline.J.Dietz@uth.tmc.edu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A95BC906-DEF1-4B70-83A3-274975A2905F}"/>
              </a:ext>
            </a:extLst>
          </p:cNvPr>
          <p:cNvSpPr txBox="1"/>
          <p:nvPr/>
        </p:nvSpPr>
        <p:spPr>
          <a:xfrm>
            <a:off x="8843681" y="3413657"/>
            <a:ext cx="314661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713-500-3612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713-500-3023</a:t>
            </a:r>
          </a:p>
        </p:txBody>
      </p:sp>
      <p:sp>
        <p:nvSpPr>
          <p:cNvPr id="23" name="TextBox 22">
            <a:extLst>
              <a:ext uri="{FF2B5EF4-FFF2-40B4-BE49-F238E27FC236}">
                <a16:creationId xmlns:a16="http://schemas.microsoft.com/office/drawing/2014/main" id="{E1FAC2FA-71F6-480F-AD3A-C76228AD775E}"/>
              </a:ext>
            </a:extLst>
          </p:cNvPr>
          <p:cNvSpPr txBox="1"/>
          <p:nvPr/>
        </p:nvSpPr>
        <p:spPr>
          <a:xfrm>
            <a:off x="152272" y="3436897"/>
            <a:ext cx="3308226"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Amy Hazen, Ph.D.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Senior Director, Research Operations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Caroline Dietz, Ph.D.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Manager of Institutional Wide Grants and Award Management</a:t>
            </a:r>
          </a:p>
        </p:txBody>
      </p:sp>
      <p:sp>
        <p:nvSpPr>
          <p:cNvPr id="24" name="TextBox 23">
            <a:extLst>
              <a:ext uri="{FF2B5EF4-FFF2-40B4-BE49-F238E27FC236}">
                <a16:creationId xmlns:a16="http://schemas.microsoft.com/office/drawing/2014/main" id="{E238FF2A-90E4-438F-B860-2243DD1CED00}"/>
              </a:ext>
            </a:extLst>
          </p:cNvPr>
          <p:cNvSpPr txBox="1"/>
          <p:nvPr/>
        </p:nvSpPr>
        <p:spPr>
          <a:xfrm>
            <a:off x="1342463" y="2845450"/>
            <a:ext cx="9278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Person</a:t>
            </a:r>
          </a:p>
        </p:txBody>
      </p:sp>
      <p:sp>
        <p:nvSpPr>
          <p:cNvPr id="25" name="TextBox 24">
            <a:extLst>
              <a:ext uri="{FF2B5EF4-FFF2-40B4-BE49-F238E27FC236}">
                <a16:creationId xmlns:a16="http://schemas.microsoft.com/office/drawing/2014/main" id="{1D25154A-81C3-4F9D-99CF-EA8D0034C77D}"/>
              </a:ext>
            </a:extLst>
          </p:cNvPr>
          <p:cNvSpPr txBox="1"/>
          <p:nvPr/>
        </p:nvSpPr>
        <p:spPr>
          <a:xfrm>
            <a:off x="5506568" y="2936891"/>
            <a:ext cx="10555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Email id</a:t>
            </a:r>
          </a:p>
        </p:txBody>
      </p:sp>
      <p:sp>
        <p:nvSpPr>
          <p:cNvPr id="26" name="TextBox 25">
            <a:extLst>
              <a:ext uri="{FF2B5EF4-FFF2-40B4-BE49-F238E27FC236}">
                <a16:creationId xmlns:a16="http://schemas.microsoft.com/office/drawing/2014/main" id="{B6742B77-CFC8-4E03-A870-01471B56AB8D}"/>
              </a:ext>
            </a:extLst>
          </p:cNvPr>
          <p:cNvSpPr txBox="1"/>
          <p:nvPr/>
        </p:nvSpPr>
        <p:spPr>
          <a:xfrm>
            <a:off x="9857814" y="2889744"/>
            <a:ext cx="11687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Telephone</a:t>
            </a:r>
          </a:p>
        </p:txBody>
      </p:sp>
    </p:spTree>
    <p:custDataLst>
      <p:tags r:id="rId1"/>
    </p:custDataLst>
    <p:extLst>
      <p:ext uri="{BB962C8B-B14F-4D97-AF65-F5344CB8AC3E}">
        <p14:creationId xmlns:p14="http://schemas.microsoft.com/office/powerpoint/2010/main" val="1748903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DC52D2-602F-4244-A9E8-C5C55F534705}"/>
              </a:ext>
            </a:extLst>
          </p:cNvPr>
          <p:cNvSpPr>
            <a:spLocks noGrp="1"/>
          </p:cNvSpPr>
          <p:nvPr>
            <p:ph type="title"/>
          </p:nvPr>
        </p:nvSpPr>
        <p:spPr/>
        <p:txBody>
          <a:bodyPr/>
          <a:lstStyle/>
          <a:p>
            <a:r>
              <a:rPr lang="en-US" dirty="0"/>
              <a:t>Effort Reporting</a:t>
            </a:r>
          </a:p>
        </p:txBody>
      </p:sp>
    </p:spTree>
    <p:custDataLst>
      <p:tags r:id="rId1"/>
    </p:custDataLst>
    <p:extLst>
      <p:ext uri="{BB962C8B-B14F-4D97-AF65-F5344CB8AC3E}">
        <p14:creationId xmlns:p14="http://schemas.microsoft.com/office/powerpoint/2010/main" val="4091127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C0782C-F725-F86E-C881-8647336E8229}"/>
              </a:ext>
            </a:extLst>
          </p:cNvPr>
          <p:cNvSpPr txBox="1"/>
          <p:nvPr/>
        </p:nvSpPr>
        <p:spPr>
          <a:xfrm>
            <a:off x="1172064" y="6321425"/>
            <a:ext cx="9847871" cy="707886"/>
          </a:xfrm>
          <a:prstGeom prst="rect">
            <a:avLst/>
          </a:prstGeom>
          <a:noFill/>
        </p:spPr>
        <p:txBody>
          <a:bodyPr wrap="square" rtlCol="0">
            <a:spAutoFit/>
          </a:bodyPr>
          <a:lstStyle/>
          <a:p>
            <a:r>
              <a:rPr lang="en-US" sz="2000" dirty="0">
                <a:solidFill>
                  <a:schemeClr val="bg1"/>
                </a:solidFill>
                <a:hlinkClick r:id="rId3">
                  <a:extLst>
                    <a:ext uri="{A12FA001-AC4F-418D-AE19-62706E023703}">
                      <ahyp:hlinkClr xmlns:ahyp="http://schemas.microsoft.com/office/drawing/2018/hyperlinkcolor" val="tx"/>
                    </a:ext>
                  </a:extLst>
                </a:hlinkClick>
              </a:rPr>
              <a:t>https://www.uth.edu/sponsored-projects-administration/manage/effort-reporting/</a:t>
            </a:r>
            <a:endParaRPr lang="en-US" sz="2000" dirty="0">
              <a:solidFill>
                <a:schemeClr val="bg1"/>
              </a:solidFill>
            </a:endParaRPr>
          </a:p>
          <a:p>
            <a:endParaRPr lang="en-US" sz="2000" dirty="0"/>
          </a:p>
        </p:txBody>
      </p:sp>
      <p:pic>
        <p:nvPicPr>
          <p:cNvPr id="7" name="Picture 6">
            <a:extLst>
              <a:ext uri="{FF2B5EF4-FFF2-40B4-BE49-F238E27FC236}">
                <a16:creationId xmlns:a16="http://schemas.microsoft.com/office/drawing/2014/main" id="{D07984B6-6C07-85B1-E6FA-AF28E47284C7}"/>
              </a:ext>
            </a:extLst>
          </p:cNvPr>
          <p:cNvPicPr>
            <a:picLocks noChangeAspect="1"/>
          </p:cNvPicPr>
          <p:nvPr/>
        </p:nvPicPr>
        <p:blipFill>
          <a:blip r:embed="rId4"/>
          <a:stretch>
            <a:fillRect/>
          </a:stretch>
        </p:blipFill>
        <p:spPr>
          <a:xfrm>
            <a:off x="0" y="1103140"/>
            <a:ext cx="12192000" cy="5218285"/>
          </a:xfrm>
          <a:prstGeom prst="rect">
            <a:avLst/>
          </a:prstGeom>
        </p:spPr>
      </p:pic>
      <p:sp>
        <p:nvSpPr>
          <p:cNvPr id="8" name="TextBox 7">
            <a:extLst>
              <a:ext uri="{FF2B5EF4-FFF2-40B4-BE49-F238E27FC236}">
                <a16:creationId xmlns:a16="http://schemas.microsoft.com/office/drawing/2014/main" id="{E3325441-FE08-E035-A722-12AE402BAC1F}"/>
              </a:ext>
            </a:extLst>
          </p:cNvPr>
          <p:cNvSpPr txBox="1"/>
          <p:nvPr/>
        </p:nvSpPr>
        <p:spPr>
          <a:xfrm>
            <a:off x="718457" y="272143"/>
            <a:ext cx="10668000" cy="830997"/>
          </a:xfrm>
          <a:prstGeom prst="rect">
            <a:avLst/>
          </a:prstGeom>
          <a:noFill/>
        </p:spPr>
        <p:txBody>
          <a:bodyPr wrap="square" rtlCol="0">
            <a:spAutoFit/>
          </a:bodyPr>
          <a:lstStyle/>
          <a:p>
            <a:r>
              <a:rPr lang="en-US" sz="4800" dirty="0">
                <a:solidFill>
                  <a:schemeClr val="bg1"/>
                </a:solidFill>
              </a:rPr>
              <a:t>Effort Reporting </a:t>
            </a:r>
          </a:p>
        </p:txBody>
      </p:sp>
    </p:spTree>
    <p:custDataLst>
      <p:tags r:id="rId1"/>
    </p:custDataLst>
    <p:extLst>
      <p:ext uri="{BB962C8B-B14F-4D97-AF65-F5344CB8AC3E}">
        <p14:creationId xmlns:p14="http://schemas.microsoft.com/office/powerpoint/2010/main" val="3170715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F8EC9F4-7508-DAE3-81C0-9539AC6BD897}"/>
              </a:ext>
            </a:extLst>
          </p:cNvPr>
          <p:cNvGraphicFramePr>
            <a:graphicFrameLocks/>
          </p:cNvGraphicFramePr>
          <p:nvPr>
            <p:extLst>
              <p:ext uri="{D42A27DB-BD31-4B8C-83A1-F6EECF244321}">
                <p14:modId xmlns:p14="http://schemas.microsoft.com/office/powerpoint/2010/main" val="484602717"/>
              </p:ext>
            </p:extLst>
          </p:nvPr>
        </p:nvGraphicFramePr>
        <p:xfrm>
          <a:off x="890842" y="760076"/>
          <a:ext cx="10410315" cy="5337847"/>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1137959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D3B81-10FD-8C9C-5571-9959A799F4EA}"/>
              </a:ext>
            </a:extLst>
          </p:cNvPr>
          <p:cNvSpPr>
            <a:spLocks noGrp="1"/>
          </p:cNvSpPr>
          <p:nvPr>
            <p:ph type="ctrTitle"/>
          </p:nvPr>
        </p:nvSpPr>
        <p:spPr>
          <a:xfrm>
            <a:off x="1524000" y="685800"/>
            <a:ext cx="9144000" cy="2206487"/>
          </a:xfrm>
        </p:spPr>
        <p:txBody>
          <a:bodyPr/>
          <a:lstStyle/>
          <a:p>
            <a:r>
              <a:rPr lang="en-US" dirty="0"/>
              <a:t>Cost Transfer Request Process</a:t>
            </a:r>
          </a:p>
        </p:txBody>
      </p:sp>
      <p:sp>
        <p:nvSpPr>
          <p:cNvPr id="3" name="Subtitle 2">
            <a:extLst>
              <a:ext uri="{FF2B5EF4-FFF2-40B4-BE49-F238E27FC236}">
                <a16:creationId xmlns:a16="http://schemas.microsoft.com/office/drawing/2014/main" id="{D927E5E7-7930-4B01-A99A-12EF988EBBBB}"/>
              </a:ext>
            </a:extLst>
          </p:cNvPr>
          <p:cNvSpPr>
            <a:spLocks noGrp="1"/>
          </p:cNvSpPr>
          <p:nvPr>
            <p:ph type="subTitle" idx="1"/>
          </p:nvPr>
        </p:nvSpPr>
        <p:spPr/>
        <p:txBody>
          <a:bodyPr/>
          <a:lstStyle/>
          <a:p>
            <a:endParaRPr lang="en-US" dirty="0"/>
          </a:p>
        </p:txBody>
      </p:sp>
    </p:spTree>
    <p:custDataLst>
      <p:tags r:id="rId1"/>
    </p:custDataLst>
    <p:extLst>
      <p:ext uri="{BB962C8B-B14F-4D97-AF65-F5344CB8AC3E}">
        <p14:creationId xmlns:p14="http://schemas.microsoft.com/office/powerpoint/2010/main" val="1263582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sheet with colorful text&#10;&#10;Description automatically generated">
            <a:extLst>
              <a:ext uri="{FF2B5EF4-FFF2-40B4-BE49-F238E27FC236}">
                <a16:creationId xmlns:a16="http://schemas.microsoft.com/office/drawing/2014/main" id="{5331AEE0-4B2F-E3F0-31FB-D479F4743E92}"/>
              </a:ext>
            </a:extLst>
          </p:cNvPr>
          <p:cNvPicPr>
            <a:picLocks noChangeAspect="1"/>
          </p:cNvPicPr>
          <p:nvPr/>
        </p:nvPicPr>
        <p:blipFill>
          <a:blip r:embed="rId3"/>
          <a:stretch>
            <a:fillRect/>
          </a:stretch>
        </p:blipFill>
        <p:spPr>
          <a:xfrm>
            <a:off x="867073" y="3650371"/>
            <a:ext cx="4645145" cy="2543217"/>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A43F63DD-299C-6059-4C15-694528714E9B}"/>
              </a:ext>
            </a:extLst>
          </p:cNvPr>
          <p:cNvPicPr>
            <a:picLocks noChangeAspect="1"/>
          </p:cNvPicPr>
          <p:nvPr/>
        </p:nvPicPr>
        <p:blipFill>
          <a:blip r:embed="rId4"/>
          <a:stretch>
            <a:fillRect/>
          </a:stretch>
        </p:blipFill>
        <p:spPr>
          <a:xfrm>
            <a:off x="6338316" y="862536"/>
            <a:ext cx="4732940" cy="2141655"/>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44FAB534-ECE6-589D-55C4-95E75923A21B}"/>
              </a:ext>
            </a:extLst>
          </p:cNvPr>
          <p:cNvPicPr>
            <a:picLocks noChangeAspect="1"/>
          </p:cNvPicPr>
          <p:nvPr/>
        </p:nvPicPr>
        <p:blipFill>
          <a:blip r:embed="rId5"/>
          <a:stretch>
            <a:fillRect/>
          </a:stretch>
        </p:blipFill>
        <p:spPr>
          <a:xfrm>
            <a:off x="6866618" y="3647726"/>
            <a:ext cx="3676335" cy="2545862"/>
          </a:xfrm>
          <a:prstGeom prst="rect">
            <a:avLst/>
          </a:prstGeom>
        </p:spPr>
      </p:pic>
      <p:pic>
        <p:nvPicPr>
          <p:cNvPr id="5" name="Picture 4" descr="A form with text and images&#10;&#10;Description automatically generated with medium confidence">
            <a:extLst>
              <a:ext uri="{FF2B5EF4-FFF2-40B4-BE49-F238E27FC236}">
                <a16:creationId xmlns:a16="http://schemas.microsoft.com/office/drawing/2014/main" id="{D784E2E6-3E4A-DD22-3F27-275D745FDBFB}"/>
              </a:ext>
            </a:extLst>
          </p:cNvPr>
          <p:cNvPicPr>
            <a:picLocks noChangeAspect="1"/>
          </p:cNvPicPr>
          <p:nvPr/>
        </p:nvPicPr>
        <p:blipFill>
          <a:blip r:embed="rId6"/>
          <a:stretch>
            <a:fillRect/>
          </a:stretch>
        </p:blipFill>
        <p:spPr>
          <a:xfrm>
            <a:off x="1131785" y="292619"/>
            <a:ext cx="3726795" cy="2850999"/>
          </a:xfrm>
          <a:prstGeom prst="rect">
            <a:avLst/>
          </a:prstGeom>
        </p:spPr>
      </p:pic>
      <p:cxnSp>
        <p:nvCxnSpPr>
          <p:cNvPr id="7" name="Straight Connector 6">
            <a:extLst>
              <a:ext uri="{FF2B5EF4-FFF2-40B4-BE49-F238E27FC236}">
                <a16:creationId xmlns:a16="http://schemas.microsoft.com/office/drawing/2014/main" id="{61C9C73F-15CA-85D9-5241-79BFC04FB244}"/>
              </a:ext>
            </a:extLst>
          </p:cNvPr>
          <p:cNvCxnSpPr>
            <a:cxnSpLocks/>
          </p:cNvCxnSpPr>
          <p:nvPr/>
        </p:nvCxnSpPr>
        <p:spPr>
          <a:xfrm>
            <a:off x="649995" y="3327094"/>
            <a:ext cx="10928733"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EC48068-289E-7F14-A486-727DE1194490}"/>
              </a:ext>
            </a:extLst>
          </p:cNvPr>
          <p:cNvCxnSpPr>
            <a:cxnSpLocks/>
          </p:cNvCxnSpPr>
          <p:nvPr/>
        </p:nvCxnSpPr>
        <p:spPr>
          <a:xfrm>
            <a:off x="6096000" y="292619"/>
            <a:ext cx="0" cy="6009029"/>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09303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B516-B123-438F-AA48-FC900FFE7850}"/>
              </a:ext>
            </a:extLst>
          </p:cNvPr>
          <p:cNvSpPr>
            <a:spLocks noGrp="1"/>
          </p:cNvSpPr>
          <p:nvPr>
            <p:ph type="title"/>
          </p:nvPr>
        </p:nvSpPr>
        <p:spPr>
          <a:xfrm>
            <a:off x="838200" y="3053745"/>
            <a:ext cx="10515600" cy="1157287"/>
          </a:xfrm>
        </p:spPr>
        <p:txBody>
          <a:bodyPr>
            <a:normAutofit/>
          </a:bodyPr>
          <a:lstStyle/>
          <a:p>
            <a:pPr algn="ctr"/>
            <a:r>
              <a:rPr lang="en-US" dirty="0"/>
              <a:t>New Staff Introductions</a:t>
            </a:r>
          </a:p>
        </p:txBody>
      </p:sp>
    </p:spTree>
    <p:custDataLst>
      <p:tags r:id="rId1"/>
    </p:custDataLst>
    <p:extLst>
      <p:ext uri="{BB962C8B-B14F-4D97-AF65-F5344CB8AC3E}">
        <p14:creationId xmlns:p14="http://schemas.microsoft.com/office/powerpoint/2010/main" val="2187466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95540AF-C337-A396-B26D-3546D974D9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237" y="-6273"/>
            <a:ext cx="7629525" cy="34352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09979EF-445B-1923-5C45-B42B9E9CE630}"/>
              </a:ext>
            </a:extLst>
          </p:cNvPr>
          <p:cNvPicPr>
            <a:picLocks noChangeAspect="1"/>
          </p:cNvPicPr>
          <p:nvPr/>
        </p:nvPicPr>
        <p:blipFill>
          <a:blip r:embed="rId3"/>
          <a:stretch>
            <a:fillRect/>
          </a:stretch>
        </p:blipFill>
        <p:spPr>
          <a:xfrm>
            <a:off x="2325112" y="3429000"/>
            <a:ext cx="7541774" cy="2934889"/>
          </a:xfrm>
          <a:prstGeom prst="rect">
            <a:avLst/>
          </a:prstGeom>
        </p:spPr>
      </p:pic>
    </p:spTree>
    <p:extLst>
      <p:ext uri="{BB962C8B-B14F-4D97-AF65-F5344CB8AC3E}">
        <p14:creationId xmlns:p14="http://schemas.microsoft.com/office/powerpoint/2010/main" val="2629875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D75D52-9AC8-6963-9BCF-C7408AC545D4}"/>
              </a:ext>
            </a:extLst>
          </p:cNvPr>
          <p:cNvPicPr>
            <a:picLocks noChangeAspect="1"/>
          </p:cNvPicPr>
          <p:nvPr/>
        </p:nvPicPr>
        <p:blipFill>
          <a:blip r:embed="rId2"/>
          <a:stretch>
            <a:fillRect/>
          </a:stretch>
        </p:blipFill>
        <p:spPr>
          <a:xfrm>
            <a:off x="1006213" y="0"/>
            <a:ext cx="10179573" cy="3175163"/>
          </a:xfrm>
          <a:prstGeom prst="rect">
            <a:avLst/>
          </a:prstGeom>
        </p:spPr>
      </p:pic>
      <p:pic>
        <p:nvPicPr>
          <p:cNvPr id="11" name="Picture 10">
            <a:extLst>
              <a:ext uri="{FF2B5EF4-FFF2-40B4-BE49-F238E27FC236}">
                <a16:creationId xmlns:a16="http://schemas.microsoft.com/office/drawing/2014/main" id="{E1482CF3-E43F-0F28-1772-FC9A38FE2FD0}"/>
              </a:ext>
            </a:extLst>
          </p:cNvPr>
          <p:cNvPicPr>
            <a:picLocks noChangeAspect="1"/>
          </p:cNvPicPr>
          <p:nvPr/>
        </p:nvPicPr>
        <p:blipFill>
          <a:blip r:embed="rId3"/>
          <a:stretch>
            <a:fillRect/>
          </a:stretch>
        </p:blipFill>
        <p:spPr>
          <a:xfrm>
            <a:off x="1025263" y="3260888"/>
            <a:ext cx="10141471" cy="3041806"/>
          </a:xfrm>
          <a:prstGeom prst="rect">
            <a:avLst/>
          </a:prstGeom>
        </p:spPr>
      </p:pic>
    </p:spTree>
    <p:extLst>
      <p:ext uri="{BB962C8B-B14F-4D97-AF65-F5344CB8AC3E}">
        <p14:creationId xmlns:p14="http://schemas.microsoft.com/office/powerpoint/2010/main" val="4075461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F44B79-69D9-51B3-F9CA-DFFC5FCF397F}"/>
              </a:ext>
            </a:extLst>
          </p:cNvPr>
          <p:cNvPicPr>
            <a:picLocks noChangeAspect="1"/>
          </p:cNvPicPr>
          <p:nvPr/>
        </p:nvPicPr>
        <p:blipFill>
          <a:blip r:embed="rId2"/>
          <a:stretch>
            <a:fillRect/>
          </a:stretch>
        </p:blipFill>
        <p:spPr>
          <a:xfrm>
            <a:off x="820932" y="1400127"/>
            <a:ext cx="10550136" cy="4057745"/>
          </a:xfrm>
          <a:prstGeom prst="rect">
            <a:avLst/>
          </a:prstGeom>
        </p:spPr>
      </p:pic>
      <p:sp>
        <p:nvSpPr>
          <p:cNvPr id="8" name="TextBox 7">
            <a:extLst>
              <a:ext uri="{FF2B5EF4-FFF2-40B4-BE49-F238E27FC236}">
                <a16:creationId xmlns:a16="http://schemas.microsoft.com/office/drawing/2014/main" id="{DB2BCC14-F5E8-35B1-3801-C3B791634489}"/>
              </a:ext>
            </a:extLst>
          </p:cNvPr>
          <p:cNvSpPr txBox="1"/>
          <p:nvPr/>
        </p:nvSpPr>
        <p:spPr>
          <a:xfrm>
            <a:off x="721260" y="300501"/>
            <a:ext cx="10749480" cy="769441"/>
          </a:xfrm>
          <a:prstGeom prst="rect">
            <a:avLst/>
          </a:prstGeom>
          <a:noFill/>
        </p:spPr>
        <p:txBody>
          <a:bodyPr wrap="square" rtlCol="0">
            <a:spAutoFit/>
          </a:bodyPr>
          <a:lstStyle/>
          <a:p>
            <a:pPr algn="ctr"/>
            <a:r>
              <a:rPr lang="en-US" sz="4400" dirty="0"/>
              <a:t>Compensation Control – General Example</a:t>
            </a:r>
          </a:p>
        </p:txBody>
      </p:sp>
    </p:spTree>
    <p:extLst>
      <p:ext uri="{BB962C8B-B14F-4D97-AF65-F5344CB8AC3E}">
        <p14:creationId xmlns:p14="http://schemas.microsoft.com/office/powerpoint/2010/main" val="1944618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09D135-0E57-24A0-4FB6-E44B9D04302A}"/>
              </a:ext>
            </a:extLst>
          </p:cNvPr>
          <p:cNvPicPr>
            <a:picLocks noChangeAspect="1"/>
          </p:cNvPicPr>
          <p:nvPr/>
        </p:nvPicPr>
        <p:blipFill>
          <a:blip r:embed="rId2"/>
          <a:stretch>
            <a:fillRect/>
          </a:stretch>
        </p:blipFill>
        <p:spPr>
          <a:xfrm>
            <a:off x="746672" y="1242960"/>
            <a:ext cx="10698656" cy="4372080"/>
          </a:xfrm>
          <a:prstGeom prst="rect">
            <a:avLst/>
          </a:prstGeom>
        </p:spPr>
      </p:pic>
      <p:sp>
        <p:nvSpPr>
          <p:cNvPr id="4" name="TextBox 3">
            <a:extLst>
              <a:ext uri="{FF2B5EF4-FFF2-40B4-BE49-F238E27FC236}">
                <a16:creationId xmlns:a16="http://schemas.microsoft.com/office/drawing/2014/main" id="{DB6A84DC-416A-4577-9930-DE04AE1517F6}"/>
              </a:ext>
            </a:extLst>
          </p:cNvPr>
          <p:cNvSpPr txBox="1"/>
          <p:nvPr/>
        </p:nvSpPr>
        <p:spPr>
          <a:xfrm>
            <a:off x="721260" y="300501"/>
            <a:ext cx="10749480" cy="769441"/>
          </a:xfrm>
          <a:prstGeom prst="rect">
            <a:avLst/>
          </a:prstGeom>
          <a:noFill/>
        </p:spPr>
        <p:txBody>
          <a:bodyPr wrap="square" rtlCol="0">
            <a:spAutoFit/>
          </a:bodyPr>
          <a:lstStyle/>
          <a:p>
            <a:pPr algn="ctr"/>
            <a:r>
              <a:rPr lang="en-US" sz="4400" dirty="0"/>
              <a:t>Compensation Control – Salary Caps</a:t>
            </a:r>
          </a:p>
        </p:txBody>
      </p:sp>
    </p:spTree>
    <p:extLst>
      <p:ext uri="{BB962C8B-B14F-4D97-AF65-F5344CB8AC3E}">
        <p14:creationId xmlns:p14="http://schemas.microsoft.com/office/powerpoint/2010/main" val="2880747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C48143-05D6-1FEB-63B2-A7BF0D7402E8}"/>
              </a:ext>
            </a:extLst>
          </p:cNvPr>
          <p:cNvPicPr>
            <a:picLocks noChangeAspect="1"/>
          </p:cNvPicPr>
          <p:nvPr/>
        </p:nvPicPr>
        <p:blipFill>
          <a:blip r:embed="rId2"/>
          <a:stretch>
            <a:fillRect/>
          </a:stretch>
        </p:blipFill>
        <p:spPr>
          <a:xfrm>
            <a:off x="733840" y="1346811"/>
            <a:ext cx="10724319" cy="4164378"/>
          </a:xfrm>
          <a:prstGeom prst="rect">
            <a:avLst/>
          </a:prstGeom>
        </p:spPr>
      </p:pic>
      <p:sp>
        <p:nvSpPr>
          <p:cNvPr id="4" name="TextBox 3">
            <a:extLst>
              <a:ext uri="{FF2B5EF4-FFF2-40B4-BE49-F238E27FC236}">
                <a16:creationId xmlns:a16="http://schemas.microsoft.com/office/drawing/2014/main" id="{C1FCD0F2-1B6A-783A-51B7-1374F40A3B8B}"/>
              </a:ext>
            </a:extLst>
          </p:cNvPr>
          <p:cNvSpPr txBox="1"/>
          <p:nvPr/>
        </p:nvSpPr>
        <p:spPr>
          <a:xfrm>
            <a:off x="1587373" y="354822"/>
            <a:ext cx="9017252" cy="769441"/>
          </a:xfrm>
          <a:prstGeom prst="rect">
            <a:avLst/>
          </a:prstGeom>
          <a:noFill/>
        </p:spPr>
        <p:txBody>
          <a:bodyPr wrap="square" rtlCol="0">
            <a:spAutoFit/>
          </a:bodyPr>
          <a:lstStyle/>
          <a:p>
            <a:pPr algn="ctr"/>
            <a:r>
              <a:rPr lang="en-US" sz="4400" dirty="0"/>
              <a:t>Effort Controls – General Example</a:t>
            </a:r>
          </a:p>
        </p:txBody>
      </p:sp>
    </p:spTree>
    <p:extLst>
      <p:ext uri="{BB962C8B-B14F-4D97-AF65-F5344CB8AC3E}">
        <p14:creationId xmlns:p14="http://schemas.microsoft.com/office/powerpoint/2010/main" val="1615922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3DD847-9548-08BA-0FF8-2CC3E3FF708D}"/>
              </a:ext>
            </a:extLst>
          </p:cNvPr>
          <p:cNvPicPr>
            <a:picLocks noChangeAspect="1"/>
          </p:cNvPicPr>
          <p:nvPr/>
        </p:nvPicPr>
        <p:blipFill>
          <a:blip r:embed="rId2"/>
          <a:stretch>
            <a:fillRect/>
          </a:stretch>
        </p:blipFill>
        <p:spPr>
          <a:xfrm>
            <a:off x="504825" y="1296618"/>
            <a:ext cx="11182350" cy="4264763"/>
          </a:xfrm>
          <a:prstGeom prst="rect">
            <a:avLst/>
          </a:prstGeom>
        </p:spPr>
      </p:pic>
      <p:sp>
        <p:nvSpPr>
          <p:cNvPr id="6" name="TextBox 5">
            <a:extLst>
              <a:ext uri="{FF2B5EF4-FFF2-40B4-BE49-F238E27FC236}">
                <a16:creationId xmlns:a16="http://schemas.microsoft.com/office/drawing/2014/main" id="{D27DB467-87A3-188A-F969-E01EEA1C1106}"/>
              </a:ext>
            </a:extLst>
          </p:cNvPr>
          <p:cNvSpPr txBox="1"/>
          <p:nvPr/>
        </p:nvSpPr>
        <p:spPr>
          <a:xfrm>
            <a:off x="1587374" y="373872"/>
            <a:ext cx="9017252" cy="769441"/>
          </a:xfrm>
          <a:prstGeom prst="rect">
            <a:avLst/>
          </a:prstGeom>
          <a:noFill/>
        </p:spPr>
        <p:txBody>
          <a:bodyPr wrap="square" rtlCol="0">
            <a:spAutoFit/>
          </a:bodyPr>
          <a:lstStyle/>
          <a:p>
            <a:pPr algn="ctr"/>
            <a:r>
              <a:rPr lang="en-US" sz="4400" dirty="0"/>
              <a:t>Effort Controls – CPRIT Example Pt.1</a:t>
            </a:r>
          </a:p>
        </p:txBody>
      </p:sp>
    </p:spTree>
    <p:extLst>
      <p:ext uri="{BB962C8B-B14F-4D97-AF65-F5344CB8AC3E}">
        <p14:creationId xmlns:p14="http://schemas.microsoft.com/office/powerpoint/2010/main" val="243136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75D61E-1326-C80B-1612-549F466596BB}"/>
              </a:ext>
            </a:extLst>
          </p:cNvPr>
          <p:cNvPicPr>
            <a:picLocks noChangeAspect="1"/>
          </p:cNvPicPr>
          <p:nvPr/>
        </p:nvPicPr>
        <p:blipFill>
          <a:blip r:embed="rId2"/>
          <a:stretch>
            <a:fillRect/>
          </a:stretch>
        </p:blipFill>
        <p:spPr>
          <a:xfrm>
            <a:off x="959440" y="1473959"/>
            <a:ext cx="10273120" cy="3910082"/>
          </a:xfrm>
          <a:prstGeom prst="rect">
            <a:avLst/>
          </a:prstGeom>
        </p:spPr>
      </p:pic>
      <p:sp>
        <p:nvSpPr>
          <p:cNvPr id="2" name="TextBox 1">
            <a:extLst>
              <a:ext uri="{FF2B5EF4-FFF2-40B4-BE49-F238E27FC236}">
                <a16:creationId xmlns:a16="http://schemas.microsoft.com/office/drawing/2014/main" id="{4D07743A-12D0-1A9F-A79D-C57797FC6DAD}"/>
              </a:ext>
            </a:extLst>
          </p:cNvPr>
          <p:cNvSpPr txBox="1"/>
          <p:nvPr/>
        </p:nvSpPr>
        <p:spPr>
          <a:xfrm>
            <a:off x="1587374" y="392922"/>
            <a:ext cx="9017252" cy="769441"/>
          </a:xfrm>
          <a:prstGeom prst="rect">
            <a:avLst/>
          </a:prstGeom>
          <a:noFill/>
        </p:spPr>
        <p:txBody>
          <a:bodyPr wrap="square" rtlCol="0">
            <a:spAutoFit/>
          </a:bodyPr>
          <a:lstStyle/>
          <a:p>
            <a:pPr algn="ctr"/>
            <a:r>
              <a:rPr lang="en-US" sz="4400" dirty="0"/>
              <a:t>Effort Controls – CPRIT Example Pt.2</a:t>
            </a:r>
          </a:p>
        </p:txBody>
      </p:sp>
    </p:spTree>
    <p:extLst>
      <p:ext uri="{BB962C8B-B14F-4D97-AF65-F5344CB8AC3E}">
        <p14:creationId xmlns:p14="http://schemas.microsoft.com/office/powerpoint/2010/main" val="3306070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AB9807-4497-7E4C-ACCF-761905026957}"/>
              </a:ext>
            </a:extLst>
          </p:cNvPr>
          <p:cNvPicPr>
            <a:picLocks noChangeAspect="1"/>
          </p:cNvPicPr>
          <p:nvPr/>
        </p:nvPicPr>
        <p:blipFill>
          <a:blip r:embed="rId2"/>
          <a:stretch>
            <a:fillRect/>
          </a:stretch>
        </p:blipFill>
        <p:spPr>
          <a:xfrm>
            <a:off x="1412767" y="253475"/>
            <a:ext cx="9366465" cy="5791858"/>
          </a:xfrm>
          <a:prstGeom prst="rect">
            <a:avLst/>
          </a:prstGeom>
        </p:spPr>
      </p:pic>
    </p:spTree>
    <p:extLst>
      <p:ext uri="{BB962C8B-B14F-4D97-AF65-F5344CB8AC3E}">
        <p14:creationId xmlns:p14="http://schemas.microsoft.com/office/powerpoint/2010/main" val="877829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FF3856-3008-28B4-E512-A0B8F3C36D2D}"/>
              </a:ext>
            </a:extLst>
          </p:cNvPr>
          <p:cNvPicPr>
            <a:picLocks noChangeAspect="1"/>
          </p:cNvPicPr>
          <p:nvPr/>
        </p:nvPicPr>
        <p:blipFill>
          <a:blip r:embed="rId2"/>
          <a:stretch>
            <a:fillRect/>
          </a:stretch>
        </p:blipFill>
        <p:spPr>
          <a:xfrm>
            <a:off x="990600" y="1049606"/>
            <a:ext cx="8880513" cy="5256358"/>
          </a:xfrm>
          <a:prstGeom prst="rect">
            <a:avLst/>
          </a:prstGeom>
        </p:spPr>
      </p:pic>
      <p:sp>
        <p:nvSpPr>
          <p:cNvPr id="4" name="TextBox 3">
            <a:extLst>
              <a:ext uri="{FF2B5EF4-FFF2-40B4-BE49-F238E27FC236}">
                <a16:creationId xmlns:a16="http://schemas.microsoft.com/office/drawing/2014/main" id="{F52FAB37-8562-9682-6869-A9FE2A7B2DBB}"/>
              </a:ext>
            </a:extLst>
          </p:cNvPr>
          <p:cNvSpPr txBox="1"/>
          <p:nvPr/>
        </p:nvSpPr>
        <p:spPr>
          <a:xfrm>
            <a:off x="481987" y="259648"/>
            <a:ext cx="10766235" cy="584775"/>
          </a:xfrm>
          <a:prstGeom prst="rect">
            <a:avLst/>
          </a:prstGeom>
          <a:noFill/>
        </p:spPr>
        <p:txBody>
          <a:bodyPr wrap="square">
            <a:spAutoFit/>
          </a:bodyPr>
          <a:lstStyle/>
          <a:p>
            <a:r>
              <a:rPr lang="en-US" sz="3200" dirty="0"/>
              <a:t>Cost Transfer Request Routing Process</a:t>
            </a:r>
          </a:p>
        </p:txBody>
      </p:sp>
    </p:spTree>
    <p:extLst>
      <p:ext uri="{BB962C8B-B14F-4D97-AF65-F5344CB8AC3E}">
        <p14:creationId xmlns:p14="http://schemas.microsoft.com/office/powerpoint/2010/main" val="494881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a:extLst>
              <a:ext uri="{FF2B5EF4-FFF2-40B4-BE49-F238E27FC236}">
                <a16:creationId xmlns:a16="http://schemas.microsoft.com/office/drawing/2014/main" id="{FBDBC0E3-9631-45D1-63DC-29638A9CE32C}"/>
              </a:ext>
            </a:extLst>
          </p:cNvPr>
          <p:cNvGraphicFramePr>
            <a:graphicFrameLocks/>
          </p:cNvGraphicFramePr>
          <p:nvPr/>
        </p:nvGraphicFramePr>
        <p:xfrm>
          <a:off x="838199" y="1959430"/>
          <a:ext cx="10591801" cy="4165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59E4805F-3CFC-C6FB-5BD3-01F1617775EC}"/>
              </a:ext>
            </a:extLst>
          </p:cNvPr>
          <p:cNvSpPr txBox="1">
            <a:spLocks/>
          </p:cNvSpPr>
          <p:nvPr/>
        </p:nvSpPr>
        <p:spPr>
          <a:xfrm>
            <a:off x="1164771" y="587679"/>
            <a:ext cx="9938656" cy="63883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r>
              <a:rPr lang="en-US" dirty="0">
                <a:solidFill>
                  <a:schemeClr val="tx1"/>
                </a:solidFill>
              </a:rPr>
              <a:t>Impact of New Process</a:t>
            </a:r>
          </a:p>
        </p:txBody>
      </p:sp>
    </p:spTree>
    <p:custDataLst>
      <p:tags r:id="rId1"/>
    </p:custDataLst>
    <p:extLst>
      <p:ext uri="{BB962C8B-B14F-4D97-AF65-F5344CB8AC3E}">
        <p14:creationId xmlns:p14="http://schemas.microsoft.com/office/powerpoint/2010/main" val="1211960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a:xfrm>
            <a:off x="714910" y="842766"/>
            <a:ext cx="10515600" cy="1325563"/>
          </a:xfrm>
        </p:spPr>
        <p:txBody>
          <a:bodyPr anchor="ctr"/>
          <a:lstStyle/>
          <a:p>
            <a:pPr algn="ctr"/>
            <a:r>
              <a:rPr lang="en-US" dirty="0"/>
              <a:t>New Staff Introductions</a:t>
            </a:r>
          </a:p>
        </p:txBody>
      </p:sp>
      <p:sp>
        <p:nvSpPr>
          <p:cNvPr id="3" name="Content Placeholder 2">
            <a:extLst>
              <a:ext uri="{FF2B5EF4-FFF2-40B4-BE49-F238E27FC236}">
                <a16:creationId xmlns:a16="http://schemas.microsoft.com/office/drawing/2014/main" id="{01B0103A-4E52-4F4E-A160-9CFA984D4BDF}"/>
              </a:ext>
            </a:extLst>
          </p:cNvPr>
          <p:cNvSpPr>
            <a:spLocks noGrp="1"/>
          </p:cNvSpPr>
          <p:nvPr>
            <p:ph idx="1"/>
          </p:nvPr>
        </p:nvSpPr>
        <p:spPr>
          <a:xfrm>
            <a:off x="401963" y="2317501"/>
            <a:ext cx="11388074" cy="4540499"/>
          </a:xfrm>
        </p:spPr>
        <p:txBody>
          <a:bodyPr anchor="t">
            <a:normAutofit/>
          </a:bodyPr>
          <a:lstStyle/>
          <a:p>
            <a:pPr marL="324000" lvl="1" indent="0">
              <a:buNone/>
            </a:pPr>
            <a:r>
              <a:rPr lang="en-US" sz="3600" b="1" dirty="0"/>
              <a:t>If this is your first AURA meeting:</a:t>
            </a:r>
          </a:p>
          <a:p>
            <a:pPr lvl="1">
              <a:buFontTx/>
              <a:buChar char="-"/>
            </a:pPr>
            <a:r>
              <a:rPr lang="en-US" sz="3600" dirty="0"/>
              <a:t>Unmute yourself, turn on your camera, and please tell us</a:t>
            </a:r>
          </a:p>
          <a:p>
            <a:pPr marL="324000" lvl="1" indent="0">
              <a:buNone/>
            </a:pPr>
            <a:r>
              <a:rPr lang="en-US" sz="3600" dirty="0"/>
              <a:t>			your name</a:t>
            </a:r>
          </a:p>
          <a:p>
            <a:pPr marL="324000" lvl="1" indent="0">
              <a:buNone/>
            </a:pPr>
            <a:r>
              <a:rPr lang="en-US" sz="3600" dirty="0"/>
              <a:t>			department</a:t>
            </a:r>
          </a:p>
          <a:p>
            <a:pPr marL="324000" lvl="1" indent="0">
              <a:buNone/>
            </a:pPr>
            <a:r>
              <a:rPr lang="en-US" sz="3600" dirty="0"/>
              <a:t>			role/title</a:t>
            </a:r>
          </a:p>
          <a:p>
            <a:pPr marL="324000" lvl="1" indent="0">
              <a:buNone/>
            </a:pPr>
            <a:r>
              <a:rPr lang="en-US" sz="3600" dirty="0"/>
              <a:t>			anything else you’d like to share</a:t>
            </a:r>
          </a:p>
        </p:txBody>
      </p:sp>
    </p:spTree>
    <p:custDataLst>
      <p:tags r:id="rId1"/>
    </p:custDataLst>
    <p:extLst>
      <p:ext uri="{BB962C8B-B14F-4D97-AF65-F5344CB8AC3E}">
        <p14:creationId xmlns:p14="http://schemas.microsoft.com/office/powerpoint/2010/main" val="11405856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D3B81-10FD-8C9C-5571-9959A799F4EA}"/>
              </a:ext>
            </a:extLst>
          </p:cNvPr>
          <p:cNvSpPr>
            <a:spLocks noGrp="1"/>
          </p:cNvSpPr>
          <p:nvPr>
            <p:ph type="title"/>
          </p:nvPr>
        </p:nvSpPr>
        <p:spPr/>
        <p:txBody>
          <a:bodyPr/>
          <a:lstStyle/>
          <a:p>
            <a:r>
              <a:rPr lang="en-US" dirty="0"/>
              <a:t>Closeout Form Updates</a:t>
            </a:r>
          </a:p>
        </p:txBody>
      </p:sp>
    </p:spTree>
    <p:custDataLst>
      <p:tags r:id="rId1"/>
    </p:custDataLst>
    <p:extLst>
      <p:ext uri="{BB962C8B-B14F-4D97-AF65-F5344CB8AC3E}">
        <p14:creationId xmlns:p14="http://schemas.microsoft.com/office/powerpoint/2010/main" val="37603813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A75FD-ED15-442C-8E5E-9B222E63037B}"/>
              </a:ext>
            </a:extLst>
          </p:cNvPr>
          <p:cNvSpPr>
            <a:spLocks noGrp="1"/>
          </p:cNvSpPr>
          <p:nvPr>
            <p:ph type="title"/>
          </p:nvPr>
        </p:nvSpPr>
        <p:spPr>
          <a:xfrm>
            <a:off x="680545" y="-146268"/>
            <a:ext cx="10515600" cy="1325563"/>
          </a:xfrm>
        </p:spPr>
        <p:txBody>
          <a:bodyPr/>
          <a:lstStyle/>
          <a:p>
            <a:r>
              <a:rPr lang="en-US" dirty="0">
                <a:solidFill>
                  <a:schemeClr val="bg1"/>
                </a:solidFill>
              </a:rPr>
              <a:t>Closeout Form Updates</a:t>
            </a:r>
          </a:p>
        </p:txBody>
      </p:sp>
      <p:sp>
        <p:nvSpPr>
          <p:cNvPr id="4" name="TextBox 3">
            <a:extLst>
              <a:ext uri="{FF2B5EF4-FFF2-40B4-BE49-F238E27FC236}">
                <a16:creationId xmlns:a16="http://schemas.microsoft.com/office/drawing/2014/main" id="{6AB11A35-D485-4EE6-83D3-0EAE2F029057}"/>
              </a:ext>
            </a:extLst>
          </p:cNvPr>
          <p:cNvSpPr txBox="1"/>
          <p:nvPr/>
        </p:nvSpPr>
        <p:spPr>
          <a:xfrm>
            <a:off x="403345" y="1007035"/>
            <a:ext cx="4354397" cy="461665"/>
          </a:xfrm>
          <a:prstGeom prst="rect">
            <a:avLst/>
          </a:prstGeom>
          <a:noFill/>
        </p:spPr>
        <p:txBody>
          <a:bodyPr wrap="none" rtlCol="0">
            <a:spAutoFit/>
          </a:bodyPr>
          <a:lstStyle/>
          <a:p>
            <a:r>
              <a:rPr lang="en-US" sz="2400" dirty="0">
                <a:hlinkClick r:id="rId3"/>
              </a:rPr>
              <a:t>SPA Website - Forms &amp; Templates</a:t>
            </a:r>
            <a:endParaRPr lang="en-US" sz="2400" dirty="0"/>
          </a:p>
        </p:txBody>
      </p:sp>
      <p:pic>
        <p:nvPicPr>
          <p:cNvPr id="6" name="Picture 5">
            <a:extLst>
              <a:ext uri="{FF2B5EF4-FFF2-40B4-BE49-F238E27FC236}">
                <a16:creationId xmlns:a16="http://schemas.microsoft.com/office/drawing/2014/main" id="{F5E1A8B3-287E-4A3A-A993-CDDBCD45171F}"/>
              </a:ext>
            </a:extLst>
          </p:cNvPr>
          <p:cNvPicPr>
            <a:picLocks noChangeAspect="1"/>
          </p:cNvPicPr>
          <p:nvPr/>
        </p:nvPicPr>
        <p:blipFill>
          <a:blip r:embed="rId4"/>
          <a:stretch>
            <a:fillRect/>
          </a:stretch>
        </p:blipFill>
        <p:spPr>
          <a:xfrm>
            <a:off x="743769" y="1421771"/>
            <a:ext cx="10983114" cy="2429653"/>
          </a:xfrm>
          <a:prstGeom prst="rect">
            <a:avLst/>
          </a:prstGeom>
        </p:spPr>
      </p:pic>
      <p:pic>
        <p:nvPicPr>
          <p:cNvPr id="8" name="Picture 7">
            <a:extLst>
              <a:ext uri="{FF2B5EF4-FFF2-40B4-BE49-F238E27FC236}">
                <a16:creationId xmlns:a16="http://schemas.microsoft.com/office/drawing/2014/main" id="{6438DDA2-4FC5-4E38-9B58-20E980C3E149}"/>
              </a:ext>
            </a:extLst>
          </p:cNvPr>
          <p:cNvPicPr>
            <a:picLocks noChangeAspect="1"/>
          </p:cNvPicPr>
          <p:nvPr/>
        </p:nvPicPr>
        <p:blipFill>
          <a:blip r:embed="rId5"/>
          <a:stretch>
            <a:fillRect/>
          </a:stretch>
        </p:blipFill>
        <p:spPr>
          <a:xfrm>
            <a:off x="752891" y="3962098"/>
            <a:ext cx="11004234" cy="1730284"/>
          </a:xfrm>
          <a:prstGeom prst="rect">
            <a:avLst/>
          </a:prstGeom>
        </p:spPr>
      </p:pic>
      <p:sp>
        <p:nvSpPr>
          <p:cNvPr id="3" name="Left Brace 2">
            <a:extLst>
              <a:ext uri="{FF2B5EF4-FFF2-40B4-BE49-F238E27FC236}">
                <a16:creationId xmlns:a16="http://schemas.microsoft.com/office/drawing/2014/main" id="{81925564-2EFD-4238-BDF2-D7636EC096A8}"/>
              </a:ext>
            </a:extLst>
          </p:cNvPr>
          <p:cNvSpPr/>
          <p:nvPr/>
        </p:nvSpPr>
        <p:spPr>
          <a:xfrm rot="16200000">
            <a:off x="5968925" y="96260"/>
            <a:ext cx="282434" cy="11413591"/>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pic>
        <p:nvPicPr>
          <p:cNvPr id="7" name="Picture 6">
            <a:extLst>
              <a:ext uri="{FF2B5EF4-FFF2-40B4-BE49-F238E27FC236}">
                <a16:creationId xmlns:a16="http://schemas.microsoft.com/office/drawing/2014/main" id="{C33FEED2-5319-4E13-B0ED-CBB308DFBFA0}"/>
              </a:ext>
            </a:extLst>
          </p:cNvPr>
          <p:cNvPicPr>
            <a:picLocks noChangeAspect="1"/>
          </p:cNvPicPr>
          <p:nvPr/>
        </p:nvPicPr>
        <p:blipFill>
          <a:blip r:embed="rId6"/>
          <a:stretch>
            <a:fillRect/>
          </a:stretch>
        </p:blipFill>
        <p:spPr>
          <a:xfrm>
            <a:off x="2986314" y="5965580"/>
            <a:ext cx="6498024" cy="707040"/>
          </a:xfrm>
          <a:prstGeom prst="rect">
            <a:avLst/>
          </a:prstGeom>
        </p:spPr>
      </p:pic>
      <p:sp>
        <p:nvSpPr>
          <p:cNvPr id="20" name="TextBox 19">
            <a:extLst>
              <a:ext uri="{FF2B5EF4-FFF2-40B4-BE49-F238E27FC236}">
                <a16:creationId xmlns:a16="http://schemas.microsoft.com/office/drawing/2014/main" id="{951C0B6B-CF60-497B-9319-E1FB04B16D09}"/>
              </a:ext>
            </a:extLst>
          </p:cNvPr>
          <p:cNvSpPr txBox="1"/>
          <p:nvPr/>
        </p:nvSpPr>
        <p:spPr>
          <a:xfrm>
            <a:off x="600977" y="3781758"/>
            <a:ext cx="11413592" cy="369332"/>
          </a:xfrm>
          <a:prstGeom prst="rect">
            <a:avLst/>
          </a:prstGeom>
          <a:noFill/>
        </p:spPr>
        <p:txBody>
          <a:bodyPr wrap="square" rtlCol="0">
            <a:spAutoFit/>
          </a:bodyPr>
          <a:lstStyle/>
          <a:p>
            <a:r>
              <a:rPr lang="en-US" dirty="0"/>
              <a:t>-------------------------------------------------------------------------------------------------------------------------------------------------------------</a:t>
            </a:r>
          </a:p>
        </p:txBody>
      </p:sp>
    </p:spTree>
    <p:custDataLst>
      <p:tags r:id="rId1"/>
    </p:custDataLst>
    <p:extLst>
      <p:ext uri="{BB962C8B-B14F-4D97-AF65-F5344CB8AC3E}">
        <p14:creationId xmlns:p14="http://schemas.microsoft.com/office/powerpoint/2010/main" val="1498869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561E1-A02F-42ED-9B1E-5BDED6A2DCC8}"/>
              </a:ext>
            </a:extLst>
          </p:cNvPr>
          <p:cNvSpPr>
            <a:spLocks noGrp="1"/>
          </p:cNvSpPr>
          <p:nvPr>
            <p:ph type="title"/>
          </p:nvPr>
        </p:nvSpPr>
        <p:spPr>
          <a:xfrm>
            <a:off x="323193" y="0"/>
            <a:ext cx="10515600" cy="1325563"/>
          </a:xfrm>
        </p:spPr>
        <p:txBody>
          <a:bodyPr/>
          <a:lstStyle/>
          <a:p>
            <a:r>
              <a:rPr lang="en-US" dirty="0">
                <a:solidFill>
                  <a:schemeClr val="bg1"/>
                </a:solidFill>
              </a:rPr>
              <a:t>Consolidated Form</a:t>
            </a:r>
          </a:p>
        </p:txBody>
      </p:sp>
      <p:sp>
        <p:nvSpPr>
          <p:cNvPr id="3" name="Content Placeholder 2">
            <a:extLst>
              <a:ext uri="{FF2B5EF4-FFF2-40B4-BE49-F238E27FC236}">
                <a16:creationId xmlns:a16="http://schemas.microsoft.com/office/drawing/2014/main" id="{8A576311-8B45-4235-B7A0-1679A03F5B20}"/>
              </a:ext>
            </a:extLst>
          </p:cNvPr>
          <p:cNvSpPr>
            <a:spLocks noGrp="1"/>
          </p:cNvSpPr>
          <p:nvPr>
            <p:ph idx="1"/>
          </p:nvPr>
        </p:nvSpPr>
        <p:spPr>
          <a:xfrm>
            <a:off x="161596" y="1157451"/>
            <a:ext cx="11868807" cy="3243263"/>
          </a:xfrm>
        </p:spPr>
        <p:txBody>
          <a:bodyPr/>
          <a:lstStyle/>
          <a:p>
            <a:r>
              <a:rPr lang="en-US" dirty="0"/>
              <a:t>*</a:t>
            </a:r>
            <a:r>
              <a:rPr lang="en-US" dirty="0" err="1"/>
              <a:t>Powerform</a:t>
            </a:r>
            <a:r>
              <a:rPr lang="en-US" dirty="0"/>
              <a:t> via DocuSign to route for appropriate signatures</a:t>
            </a:r>
          </a:p>
          <a:p>
            <a:r>
              <a:rPr lang="en-US" dirty="0"/>
              <a:t>*Routes to CRF team or PAF depending on fund type question</a:t>
            </a:r>
          </a:p>
        </p:txBody>
      </p:sp>
      <p:sp>
        <p:nvSpPr>
          <p:cNvPr id="4" name="TextBox 3">
            <a:hlinkClick r:id="rId3"/>
            <a:extLst>
              <a:ext uri="{FF2B5EF4-FFF2-40B4-BE49-F238E27FC236}">
                <a16:creationId xmlns:a16="http://schemas.microsoft.com/office/drawing/2014/main" id="{14FE4201-8E33-425C-8DFA-D4615DE9DE7C}"/>
              </a:ext>
            </a:extLst>
          </p:cNvPr>
          <p:cNvSpPr txBox="1"/>
          <p:nvPr/>
        </p:nvSpPr>
        <p:spPr>
          <a:xfrm>
            <a:off x="409903" y="2858814"/>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6A89CBD7-F9DC-45B3-AD78-9481A2BFD23F}"/>
              </a:ext>
            </a:extLst>
          </p:cNvPr>
          <p:cNvSpPr txBox="1"/>
          <p:nvPr/>
        </p:nvSpPr>
        <p:spPr>
          <a:xfrm flipH="1">
            <a:off x="323193" y="2597204"/>
            <a:ext cx="4074336" cy="523220"/>
          </a:xfrm>
          <a:prstGeom prst="rect">
            <a:avLst/>
          </a:prstGeom>
          <a:noFill/>
        </p:spPr>
        <p:txBody>
          <a:bodyPr wrap="square" rtlCol="0">
            <a:spAutoFit/>
          </a:bodyPr>
          <a:lstStyle/>
          <a:p>
            <a:r>
              <a:rPr lang="en-US" sz="2800" dirty="0">
                <a:hlinkClick r:id="rId3"/>
              </a:rPr>
              <a:t>Closeout Form</a:t>
            </a:r>
            <a:endParaRPr lang="en-US" sz="2800" dirty="0"/>
          </a:p>
        </p:txBody>
      </p:sp>
      <p:pic>
        <p:nvPicPr>
          <p:cNvPr id="9" name="Picture 8">
            <a:extLst>
              <a:ext uri="{FF2B5EF4-FFF2-40B4-BE49-F238E27FC236}">
                <a16:creationId xmlns:a16="http://schemas.microsoft.com/office/drawing/2014/main" id="{8A1027B6-32C2-4F3F-8E4A-7648D802EB78}"/>
              </a:ext>
            </a:extLst>
          </p:cNvPr>
          <p:cNvPicPr>
            <a:picLocks noChangeAspect="1"/>
          </p:cNvPicPr>
          <p:nvPr/>
        </p:nvPicPr>
        <p:blipFill>
          <a:blip r:embed="rId4"/>
          <a:stretch>
            <a:fillRect/>
          </a:stretch>
        </p:blipFill>
        <p:spPr>
          <a:xfrm>
            <a:off x="2648607" y="2238829"/>
            <a:ext cx="7732335" cy="4619171"/>
          </a:xfrm>
          <a:prstGeom prst="rect">
            <a:avLst/>
          </a:prstGeom>
        </p:spPr>
      </p:pic>
    </p:spTree>
    <p:custDataLst>
      <p:tags r:id="rId1"/>
    </p:custDataLst>
    <p:extLst>
      <p:ext uri="{BB962C8B-B14F-4D97-AF65-F5344CB8AC3E}">
        <p14:creationId xmlns:p14="http://schemas.microsoft.com/office/powerpoint/2010/main" val="248373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5A7E4B-29F9-493A-BD57-0D73CA761EF2}"/>
              </a:ext>
            </a:extLst>
          </p:cNvPr>
          <p:cNvPicPr>
            <a:picLocks noChangeAspect="1"/>
          </p:cNvPicPr>
          <p:nvPr/>
        </p:nvPicPr>
        <p:blipFill>
          <a:blip r:embed="rId3"/>
          <a:stretch>
            <a:fillRect/>
          </a:stretch>
        </p:blipFill>
        <p:spPr>
          <a:xfrm>
            <a:off x="3264502" y="1042409"/>
            <a:ext cx="5662995" cy="5815591"/>
          </a:xfrm>
          <a:prstGeom prst="rect">
            <a:avLst/>
          </a:prstGeom>
        </p:spPr>
      </p:pic>
      <p:sp>
        <p:nvSpPr>
          <p:cNvPr id="7" name="TextBox 6">
            <a:extLst>
              <a:ext uri="{FF2B5EF4-FFF2-40B4-BE49-F238E27FC236}">
                <a16:creationId xmlns:a16="http://schemas.microsoft.com/office/drawing/2014/main" id="{04D5C690-E683-4323-BE03-D26C5CCDE5F4}"/>
              </a:ext>
            </a:extLst>
          </p:cNvPr>
          <p:cNvSpPr txBox="1"/>
          <p:nvPr/>
        </p:nvSpPr>
        <p:spPr>
          <a:xfrm>
            <a:off x="168166" y="114879"/>
            <a:ext cx="6096000" cy="769441"/>
          </a:xfrm>
          <a:prstGeom prst="rect">
            <a:avLst/>
          </a:prstGeom>
          <a:noFill/>
        </p:spPr>
        <p:txBody>
          <a:bodyPr wrap="square">
            <a:spAutoFit/>
          </a:bodyPr>
          <a:lstStyle/>
          <a:p>
            <a:r>
              <a:rPr lang="en-US" sz="4400" dirty="0">
                <a:solidFill>
                  <a:schemeClr val="bg1"/>
                </a:solidFill>
              </a:rPr>
              <a:t>Consolidated Form</a:t>
            </a:r>
            <a:endParaRPr lang="en-US" sz="4400" dirty="0"/>
          </a:p>
        </p:txBody>
      </p:sp>
      <p:sp>
        <p:nvSpPr>
          <p:cNvPr id="8" name="TextBox 7">
            <a:extLst>
              <a:ext uri="{FF2B5EF4-FFF2-40B4-BE49-F238E27FC236}">
                <a16:creationId xmlns:a16="http://schemas.microsoft.com/office/drawing/2014/main" id="{AE02828A-2C93-428C-A97C-DAFACC7972EC}"/>
              </a:ext>
            </a:extLst>
          </p:cNvPr>
          <p:cNvSpPr txBox="1"/>
          <p:nvPr/>
        </p:nvSpPr>
        <p:spPr>
          <a:xfrm>
            <a:off x="325821" y="1598326"/>
            <a:ext cx="2144110" cy="1631216"/>
          </a:xfrm>
          <a:prstGeom prst="rect">
            <a:avLst/>
          </a:prstGeom>
          <a:noFill/>
        </p:spPr>
        <p:txBody>
          <a:bodyPr wrap="square" rtlCol="0">
            <a:spAutoFit/>
          </a:bodyPr>
          <a:lstStyle/>
          <a:p>
            <a:r>
              <a:rPr lang="en-US" sz="2000" b="1" dirty="0"/>
              <a:t>*Conditional Fields are also referenced, scroll to the following section</a:t>
            </a:r>
          </a:p>
        </p:txBody>
      </p:sp>
      <p:sp>
        <p:nvSpPr>
          <p:cNvPr id="9" name="TextBox 8">
            <a:extLst>
              <a:ext uri="{FF2B5EF4-FFF2-40B4-BE49-F238E27FC236}">
                <a16:creationId xmlns:a16="http://schemas.microsoft.com/office/drawing/2014/main" id="{95EEB61F-7B6E-461A-91B2-AB590DB26A1E}"/>
              </a:ext>
            </a:extLst>
          </p:cNvPr>
          <p:cNvSpPr txBox="1"/>
          <p:nvPr/>
        </p:nvSpPr>
        <p:spPr>
          <a:xfrm>
            <a:off x="325821" y="5821044"/>
            <a:ext cx="2217682" cy="707886"/>
          </a:xfrm>
          <a:prstGeom prst="rect">
            <a:avLst/>
          </a:prstGeom>
          <a:noFill/>
        </p:spPr>
        <p:txBody>
          <a:bodyPr wrap="square" rtlCol="0">
            <a:spAutoFit/>
          </a:bodyPr>
          <a:lstStyle/>
          <a:p>
            <a:r>
              <a:rPr lang="en-US" sz="2000" b="1" dirty="0"/>
              <a:t>*Click “Begin Signing”</a:t>
            </a:r>
          </a:p>
        </p:txBody>
      </p:sp>
    </p:spTree>
    <p:custDataLst>
      <p:tags r:id="rId1"/>
    </p:custDataLst>
    <p:extLst>
      <p:ext uri="{BB962C8B-B14F-4D97-AF65-F5344CB8AC3E}">
        <p14:creationId xmlns:p14="http://schemas.microsoft.com/office/powerpoint/2010/main" val="12340080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466C9C-3098-417F-A3AD-BE302B0E8C43}"/>
              </a:ext>
            </a:extLst>
          </p:cNvPr>
          <p:cNvSpPr txBox="1"/>
          <p:nvPr/>
        </p:nvSpPr>
        <p:spPr>
          <a:xfrm>
            <a:off x="3048000" y="3246961"/>
            <a:ext cx="6096000" cy="369332"/>
          </a:xfrm>
          <a:prstGeom prst="rect">
            <a:avLst/>
          </a:prstGeom>
          <a:noFill/>
        </p:spPr>
        <p:txBody>
          <a:bodyPr wrap="square">
            <a:spAutoFit/>
          </a:bodyPr>
          <a:lstStyle/>
          <a:p>
            <a:r>
              <a:rPr lang="en-US" dirty="0">
                <a:solidFill>
                  <a:schemeClr val="bg1"/>
                </a:solidFill>
              </a:rPr>
              <a:t>Consolidated Form</a:t>
            </a:r>
            <a:endParaRPr lang="en-US" dirty="0"/>
          </a:p>
        </p:txBody>
      </p:sp>
      <p:pic>
        <p:nvPicPr>
          <p:cNvPr id="7" name="Picture 6">
            <a:extLst>
              <a:ext uri="{FF2B5EF4-FFF2-40B4-BE49-F238E27FC236}">
                <a16:creationId xmlns:a16="http://schemas.microsoft.com/office/drawing/2014/main" id="{3DF43238-E271-4E5C-80C4-E7BD32E2993D}"/>
              </a:ext>
            </a:extLst>
          </p:cNvPr>
          <p:cNvPicPr>
            <a:picLocks noChangeAspect="1"/>
          </p:cNvPicPr>
          <p:nvPr/>
        </p:nvPicPr>
        <p:blipFill>
          <a:blip r:embed="rId3"/>
          <a:stretch>
            <a:fillRect/>
          </a:stretch>
        </p:blipFill>
        <p:spPr>
          <a:xfrm>
            <a:off x="819459" y="1167417"/>
            <a:ext cx="10108549" cy="5275424"/>
          </a:xfrm>
          <a:prstGeom prst="rect">
            <a:avLst/>
          </a:prstGeom>
        </p:spPr>
      </p:pic>
    </p:spTree>
    <p:custDataLst>
      <p:tags r:id="rId1"/>
    </p:custDataLst>
    <p:extLst>
      <p:ext uri="{BB962C8B-B14F-4D97-AF65-F5344CB8AC3E}">
        <p14:creationId xmlns:p14="http://schemas.microsoft.com/office/powerpoint/2010/main" val="31797839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988A48-71AF-49AC-B90A-C79B45AEFA71}"/>
              </a:ext>
            </a:extLst>
          </p:cNvPr>
          <p:cNvPicPr>
            <a:picLocks noChangeAspect="1"/>
          </p:cNvPicPr>
          <p:nvPr/>
        </p:nvPicPr>
        <p:blipFill>
          <a:blip r:embed="rId2"/>
          <a:stretch>
            <a:fillRect/>
          </a:stretch>
        </p:blipFill>
        <p:spPr>
          <a:xfrm>
            <a:off x="1592613" y="1147278"/>
            <a:ext cx="8838608" cy="5093155"/>
          </a:xfrm>
          <a:prstGeom prst="rect">
            <a:avLst/>
          </a:prstGeom>
        </p:spPr>
      </p:pic>
    </p:spTree>
    <p:extLst>
      <p:ext uri="{BB962C8B-B14F-4D97-AF65-F5344CB8AC3E}">
        <p14:creationId xmlns:p14="http://schemas.microsoft.com/office/powerpoint/2010/main" val="1341442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94C405-4FB3-4D12-863C-4C7D3E2A2C35}"/>
              </a:ext>
            </a:extLst>
          </p:cNvPr>
          <p:cNvPicPr>
            <a:picLocks noChangeAspect="1"/>
          </p:cNvPicPr>
          <p:nvPr/>
        </p:nvPicPr>
        <p:blipFill>
          <a:blip r:embed="rId3"/>
          <a:stretch>
            <a:fillRect/>
          </a:stretch>
        </p:blipFill>
        <p:spPr>
          <a:xfrm>
            <a:off x="1414360" y="1239579"/>
            <a:ext cx="9588835" cy="5066628"/>
          </a:xfrm>
          <a:prstGeom prst="rect">
            <a:avLst/>
          </a:prstGeom>
        </p:spPr>
      </p:pic>
    </p:spTree>
    <p:custDataLst>
      <p:tags r:id="rId1"/>
    </p:custDataLst>
    <p:extLst>
      <p:ext uri="{BB962C8B-B14F-4D97-AF65-F5344CB8AC3E}">
        <p14:creationId xmlns:p14="http://schemas.microsoft.com/office/powerpoint/2010/main" val="4437078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5BDB1C-DF8B-488C-AEA4-CDD12FA462BD}"/>
              </a:ext>
            </a:extLst>
          </p:cNvPr>
          <p:cNvSpPr>
            <a:spLocks noGrp="1"/>
          </p:cNvSpPr>
          <p:nvPr>
            <p:ph type="title"/>
          </p:nvPr>
        </p:nvSpPr>
        <p:spPr/>
        <p:txBody>
          <a:bodyPr/>
          <a:lstStyle/>
          <a:p>
            <a:r>
              <a:rPr lang="en-US" dirty="0"/>
              <a:t>MTA/DUA Changes</a:t>
            </a:r>
          </a:p>
        </p:txBody>
      </p:sp>
    </p:spTree>
    <p:custDataLst>
      <p:tags r:id="rId1"/>
    </p:custDataLst>
    <p:extLst>
      <p:ext uri="{BB962C8B-B14F-4D97-AF65-F5344CB8AC3E}">
        <p14:creationId xmlns:p14="http://schemas.microsoft.com/office/powerpoint/2010/main" val="27635679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FF1B6-5E60-4871-A3BB-94D387AF9639}"/>
              </a:ext>
            </a:extLst>
          </p:cNvPr>
          <p:cNvSpPr>
            <a:spLocks noGrp="1"/>
          </p:cNvSpPr>
          <p:nvPr>
            <p:ph type="title"/>
          </p:nvPr>
        </p:nvSpPr>
        <p:spPr/>
        <p:txBody>
          <a:bodyPr/>
          <a:lstStyle/>
          <a:p>
            <a:r>
              <a:rPr lang="en-US" dirty="0"/>
              <a:t>Material Transfer and Data Transfer</a:t>
            </a:r>
            <a:br>
              <a:rPr lang="en-US" dirty="0"/>
            </a:br>
            <a:r>
              <a:rPr lang="en-US" dirty="0"/>
              <a:t>Request Changes</a:t>
            </a:r>
          </a:p>
        </p:txBody>
      </p:sp>
      <p:sp>
        <p:nvSpPr>
          <p:cNvPr id="3" name="Content Placeholder 2">
            <a:extLst>
              <a:ext uri="{FF2B5EF4-FFF2-40B4-BE49-F238E27FC236}">
                <a16:creationId xmlns:a16="http://schemas.microsoft.com/office/drawing/2014/main" id="{895F7B03-8C1A-4790-8B78-58649A1CC11C}"/>
              </a:ext>
            </a:extLst>
          </p:cNvPr>
          <p:cNvSpPr>
            <a:spLocks noGrp="1"/>
          </p:cNvSpPr>
          <p:nvPr>
            <p:ph idx="1"/>
          </p:nvPr>
        </p:nvSpPr>
        <p:spPr/>
        <p:txBody>
          <a:bodyPr/>
          <a:lstStyle/>
          <a:p>
            <a:r>
              <a:rPr lang="en-US" dirty="0"/>
              <a:t>	*An email will follow when changes are live in 	Production site (anticipated by early December)*</a:t>
            </a:r>
          </a:p>
          <a:p>
            <a:r>
              <a:rPr lang="en-US" dirty="0"/>
              <a:t>	*Necessitated by updates to questions on Transfer 	e-form</a:t>
            </a:r>
          </a:p>
          <a:p>
            <a:r>
              <a:rPr lang="en-US" dirty="0"/>
              <a:t>	*Simplifies administrator’s ability to send the form to 	PIs so the information can be accurately filled out</a:t>
            </a:r>
          </a:p>
        </p:txBody>
      </p:sp>
    </p:spTree>
    <p:custDataLst>
      <p:tags r:id="rId1"/>
    </p:custDataLst>
    <p:extLst>
      <p:ext uri="{BB962C8B-B14F-4D97-AF65-F5344CB8AC3E}">
        <p14:creationId xmlns:p14="http://schemas.microsoft.com/office/powerpoint/2010/main" val="12728939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FF081F8-CCC6-4B81-8E0D-4A12695ACC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14" y="1589087"/>
            <a:ext cx="12192000" cy="367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729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481263" y="1636895"/>
            <a:ext cx="11023972" cy="947738"/>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DMS plan compliance and DEPUT</a:t>
            </a:r>
          </a:p>
        </p:txBody>
      </p:sp>
      <p:sp>
        <p:nvSpPr>
          <p:cNvPr id="7" name="Subtitle 2"/>
          <p:cNvSpPr txBox="1">
            <a:spLocks/>
          </p:cNvSpPr>
          <p:nvPr/>
        </p:nvSpPr>
        <p:spPr>
          <a:xfrm>
            <a:off x="272541" y="3600291"/>
            <a:ext cx="9144000" cy="5154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Amy Hazen, PhD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Senior Director, Research Operations</a:t>
            </a:r>
          </a:p>
        </p:txBody>
      </p:sp>
      <p:sp>
        <p:nvSpPr>
          <p:cNvPr id="2" name="TextBox 1">
            <a:extLst>
              <a:ext uri="{FF2B5EF4-FFF2-40B4-BE49-F238E27FC236}">
                <a16:creationId xmlns:a16="http://schemas.microsoft.com/office/drawing/2014/main" id="{8F175F41-F34D-2BFA-EAAA-288EA117A04E}"/>
              </a:ext>
            </a:extLst>
          </p:cNvPr>
          <p:cNvSpPr txBox="1"/>
          <p:nvPr/>
        </p:nvSpPr>
        <p:spPr>
          <a:xfrm>
            <a:off x="10399843" y="6407030"/>
            <a:ext cx="17475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November  2024</a:t>
            </a:r>
          </a:p>
        </p:txBody>
      </p:sp>
      <p:sp>
        <p:nvSpPr>
          <p:cNvPr id="3" name="Subtitle 2">
            <a:extLst>
              <a:ext uri="{FF2B5EF4-FFF2-40B4-BE49-F238E27FC236}">
                <a16:creationId xmlns:a16="http://schemas.microsoft.com/office/drawing/2014/main" id="{97762AAF-8119-9E81-80F1-71F9F125ED85}"/>
              </a:ext>
            </a:extLst>
          </p:cNvPr>
          <p:cNvSpPr txBox="1">
            <a:spLocks/>
          </p:cNvSpPr>
          <p:nvPr/>
        </p:nvSpPr>
        <p:spPr>
          <a:xfrm>
            <a:off x="2775459" y="3600290"/>
            <a:ext cx="9144000" cy="5154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25410503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B67C35-B90E-4526-90F5-AE094DF41CCA}"/>
              </a:ext>
            </a:extLst>
          </p:cNvPr>
          <p:cNvPicPr>
            <a:picLocks noChangeAspect="1"/>
          </p:cNvPicPr>
          <p:nvPr/>
        </p:nvPicPr>
        <p:blipFill>
          <a:blip r:embed="rId3"/>
          <a:stretch>
            <a:fillRect/>
          </a:stretch>
        </p:blipFill>
        <p:spPr>
          <a:xfrm>
            <a:off x="279101" y="982903"/>
            <a:ext cx="11633798" cy="5543835"/>
          </a:xfrm>
          <a:prstGeom prst="rect">
            <a:avLst/>
          </a:prstGeom>
        </p:spPr>
      </p:pic>
    </p:spTree>
    <p:custDataLst>
      <p:tags r:id="rId1"/>
    </p:custDataLst>
    <p:extLst>
      <p:ext uri="{BB962C8B-B14F-4D97-AF65-F5344CB8AC3E}">
        <p14:creationId xmlns:p14="http://schemas.microsoft.com/office/powerpoint/2010/main" val="2286779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1E295B-D705-4D88-9EFB-564A9D3343F4}"/>
              </a:ext>
            </a:extLst>
          </p:cNvPr>
          <p:cNvPicPr>
            <a:picLocks noChangeAspect="1"/>
          </p:cNvPicPr>
          <p:nvPr/>
        </p:nvPicPr>
        <p:blipFill>
          <a:blip r:embed="rId3"/>
          <a:stretch>
            <a:fillRect/>
          </a:stretch>
        </p:blipFill>
        <p:spPr>
          <a:xfrm>
            <a:off x="1639614" y="1007155"/>
            <a:ext cx="8912772" cy="5708835"/>
          </a:xfrm>
          <a:prstGeom prst="rect">
            <a:avLst/>
          </a:prstGeom>
        </p:spPr>
      </p:pic>
    </p:spTree>
    <p:custDataLst>
      <p:tags r:id="rId1"/>
    </p:custDataLst>
    <p:extLst>
      <p:ext uri="{BB962C8B-B14F-4D97-AF65-F5344CB8AC3E}">
        <p14:creationId xmlns:p14="http://schemas.microsoft.com/office/powerpoint/2010/main" val="26256067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FBB53-50C6-44B7-97E9-AAEBD8C49F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9E491BF-3849-4DB3-B3A9-2646ED3BBFB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F0EFC40-1CC8-4426-B040-55507E4D5817}"/>
              </a:ext>
            </a:extLst>
          </p:cNvPr>
          <p:cNvPicPr>
            <a:picLocks noChangeAspect="1"/>
          </p:cNvPicPr>
          <p:nvPr/>
        </p:nvPicPr>
        <p:blipFill>
          <a:blip r:embed="rId3"/>
          <a:stretch>
            <a:fillRect/>
          </a:stretch>
        </p:blipFill>
        <p:spPr>
          <a:xfrm>
            <a:off x="320378" y="1071301"/>
            <a:ext cx="11551244" cy="5105662"/>
          </a:xfrm>
          <a:prstGeom prst="rect">
            <a:avLst/>
          </a:prstGeom>
        </p:spPr>
      </p:pic>
    </p:spTree>
    <p:custDataLst>
      <p:tags r:id="rId1"/>
    </p:custDataLst>
    <p:extLst>
      <p:ext uri="{BB962C8B-B14F-4D97-AF65-F5344CB8AC3E}">
        <p14:creationId xmlns:p14="http://schemas.microsoft.com/office/powerpoint/2010/main" val="12833723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BB07BA-3235-4329-81E9-65708A16B94A}"/>
              </a:ext>
            </a:extLst>
          </p:cNvPr>
          <p:cNvPicPr>
            <a:picLocks noChangeAspect="1"/>
          </p:cNvPicPr>
          <p:nvPr/>
        </p:nvPicPr>
        <p:blipFill>
          <a:blip r:embed="rId2"/>
          <a:stretch>
            <a:fillRect/>
          </a:stretch>
        </p:blipFill>
        <p:spPr>
          <a:xfrm>
            <a:off x="215053" y="1425235"/>
            <a:ext cx="11614747" cy="4680191"/>
          </a:xfrm>
          <a:prstGeom prst="rect">
            <a:avLst/>
          </a:prstGeom>
        </p:spPr>
      </p:pic>
    </p:spTree>
    <p:extLst>
      <p:ext uri="{BB962C8B-B14F-4D97-AF65-F5344CB8AC3E}">
        <p14:creationId xmlns:p14="http://schemas.microsoft.com/office/powerpoint/2010/main" val="3378971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4104DE-5712-4B39-9F90-98A1769D430F}"/>
              </a:ext>
            </a:extLst>
          </p:cNvPr>
          <p:cNvPicPr>
            <a:picLocks noChangeAspect="1"/>
          </p:cNvPicPr>
          <p:nvPr/>
        </p:nvPicPr>
        <p:blipFill>
          <a:blip r:embed="rId3"/>
          <a:stretch>
            <a:fillRect/>
          </a:stretch>
        </p:blipFill>
        <p:spPr>
          <a:xfrm>
            <a:off x="1925607" y="1082466"/>
            <a:ext cx="8340785" cy="5548195"/>
          </a:xfrm>
          <a:prstGeom prst="rect">
            <a:avLst/>
          </a:prstGeom>
        </p:spPr>
      </p:pic>
      <p:sp>
        <p:nvSpPr>
          <p:cNvPr id="6" name="TextBox 5">
            <a:extLst>
              <a:ext uri="{FF2B5EF4-FFF2-40B4-BE49-F238E27FC236}">
                <a16:creationId xmlns:a16="http://schemas.microsoft.com/office/drawing/2014/main" id="{11866E1E-9CE3-4784-B3FA-81B493D79C61}"/>
              </a:ext>
            </a:extLst>
          </p:cNvPr>
          <p:cNvSpPr txBox="1"/>
          <p:nvPr/>
        </p:nvSpPr>
        <p:spPr>
          <a:xfrm>
            <a:off x="294289" y="1545021"/>
            <a:ext cx="1124607" cy="369332"/>
          </a:xfrm>
          <a:prstGeom prst="rect">
            <a:avLst/>
          </a:prstGeom>
          <a:noFill/>
        </p:spPr>
        <p:txBody>
          <a:bodyPr wrap="square" rtlCol="0">
            <a:spAutoFit/>
          </a:bodyPr>
          <a:lstStyle/>
          <a:p>
            <a:r>
              <a:rPr lang="en-US" dirty="0"/>
              <a:t>PI email:</a:t>
            </a:r>
          </a:p>
        </p:txBody>
      </p:sp>
    </p:spTree>
    <p:custDataLst>
      <p:tags r:id="rId1"/>
    </p:custDataLst>
    <p:extLst>
      <p:ext uri="{BB962C8B-B14F-4D97-AF65-F5344CB8AC3E}">
        <p14:creationId xmlns:p14="http://schemas.microsoft.com/office/powerpoint/2010/main" val="4269351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9BCFCD-5CD3-47A1-AB69-5A2D8C7072DC}"/>
              </a:ext>
            </a:extLst>
          </p:cNvPr>
          <p:cNvPicPr>
            <a:picLocks noChangeAspect="1"/>
          </p:cNvPicPr>
          <p:nvPr/>
        </p:nvPicPr>
        <p:blipFill>
          <a:blip r:embed="rId3"/>
          <a:stretch>
            <a:fillRect/>
          </a:stretch>
        </p:blipFill>
        <p:spPr>
          <a:xfrm>
            <a:off x="2932387" y="993137"/>
            <a:ext cx="8775679" cy="5864863"/>
          </a:xfrm>
          <a:prstGeom prst="rect">
            <a:avLst/>
          </a:prstGeom>
        </p:spPr>
      </p:pic>
      <p:sp>
        <p:nvSpPr>
          <p:cNvPr id="6" name="TextBox 5">
            <a:extLst>
              <a:ext uri="{FF2B5EF4-FFF2-40B4-BE49-F238E27FC236}">
                <a16:creationId xmlns:a16="http://schemas.microsoft.com/office/drawing/2014/main" id="{743F7C7A-73A9-4540-88CE-0D001C1596E5}"/>
              </a:ext>
            </a:extLst>
          </p:cNvPr>
          <p:cNvSpPr txBox="1"/>
          <p:nvPr/>
        </p:nvSpPr>
        <p:spPr>
          <a:xfrm>
            <a:off x="178676" y="2333297"/>
            <a:ext cx="2259725" cy="1200329"/>
          </a:xfrm>
          <a:prstGeom prst="rect">
            <a:avLst/>
          </a:prstGeom>
          <a:noFill/>
        </p:spPr>
        <p:txBody>
          <a:bodyPr wrap="square" rtlCol="0">
            <a:spAutoFit/>
          </a:bodyPr>
          <a:lstStyle/>
          <a:p>
            <a:r>
              <a:rPr lang="en-US" dirty="0"/>
              <a:t>PI has direct log in to the form (bypasses additional “action item” layer)</a:t>
            </a:r>
          </a:p>
        </p:txBody>
      </p:sp>
    </p:spTree>
    <p:custDataLst>
      <p:tags r:id="rId1"/>
    </p:custDataLst>
    <p:extLst>
      <p:ext uri="{BB962C8B-B14F-4D97-AF65-F5344CB8AC3E}">
        <p14:creationId xmlns:p14="http://schemas.microsoft.com/office/powerpoint/2010/main" val="13348757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22D252-65D7-4924-BCDC-663AAC1F2E30}"/>
              </a:ext>
            </a:extLst>
          </p:cNvPr>
          <p:cNvSpPr>
            <a:spLocks noGrp="1"/>
          </p:cNvSpPr>
          <p:nvPr>
            <p:ph type="title"/>
          </p:nvPr>
        </p:nvSpPr>
        <p:spPr/>
        <p:txBody>
          <a:bodyPr/>
          <a:lstStyle/>
          <a:p>
            <a:r>
              <a:rPr lang="en-US" dirty="0"/>
              <a:t>Audit Findings</a:t>
            </a:r>
          </a:p>
        </p:txBody>
      </p:sp>
    </p:spTree>
    <p:custDataLst>
      <p:tags r:id="rId1"/>
    </p:custDataLst>
    <p:extLst>
      <p:ext uri="{BB962C8B-B14F-4D97-AF65-F5344CB8AC3E}">
        <p14:creationId xmlns:p14="http://schemas.microsoft.com/office/powerpoint/2010/main" val="6210041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FF1B6-5E60-4871-A3BB-94D387AF9639}"/>
              </a:ext>
            </a:extLst>
          </p:cNvPr>
          <p:cNvSpPr>
            <a:spLocks noGrp="1"/>
          </p:cNvSpPr>
          <p:nvPr>
            <p:ph type="title"/>
          </p:nvPr>
        </p:nvSpPr>
        <p:spPr>
          <a:xfrm>
            <a:off x="838200" y="1346200"/>
            <a:ext cx="10515600" cy="905387"/>
          </a:xfrm>
        </p:spPr>
        <p:txBody>
          <a:bodyPr/>
          <a:lstStyle/>
          <a:p>
            <a:pPr algn="ctr"/>
            <a:r>
              <a:rPr lang="en-US" dirty="0"/>
              <a:t>SAO (State Auditing Office) Audit</a:t>
            </a:r>
          </a:p>
        </p:txBody>
      </p:sp>
      <p:sp>
        <p:nvSpPr>
          <p:cNvPr id="3" name="Content Placeholder 2">
            <a:extLst>
              <a:ext uri="{FF2B5EF4-FFF2-40B4-BE49-F238E27FC236}">
                <a16:creationId xmlns:a16="http://schemas.microsoft.com/office/drawing/2014/main" id="{895F7B03-8C1A-4790-8B78-58649A1CC11C}"/>
              </a:ext>
            </a:extLst>
          </p:cNvPr>
          <p:cNvSpPr>
            <a:spLocks noGrp="1"/>
          </p:cNvSpPr>
          <p:nvPr>
            <p:ph idx="1"/>
          </p:nvPr>
        </p:nvSpPr>
        <p:spPr>
          <a:xfrm>
            <a:off x="838200" y="2320414"/>
            <a:ext cx="10515600" cy="3856550"/>
          </a:xfrm>
        </p:spPr>
        <p:txBody>
          <a:bodyPr/>
          <a:lstStyle/>
          <a:p>
            <a:pPr marL="342900" marR="0" lvl="0" indent="-342900">
              <a:lnSpc>
                <a:spcPct val="115000"/>
              </a:lnSpc>
              <a:spcBef>
                <a:spcPts val="0"/>
              </a:spcBef>
              <a:spcAft>
                <a:spcPts val="0"/>
              </a:spcAft>
              <a:buFont typeface="Symbol" panose="05050102010706020507" pitchFamily="18" charset="2"/>
              <a:buChar char=""/>
            </a:pPr>
            <a:r>
              <a:rPr lang="en-US" sz="3000" b="0" i="0" dirty="0">
                <a:solidFill>
                  <a:srgbClr val="364045"/>
                </a:solidFill>
                <a:effectLst/>
                <a:latin typeface="Inter"/>
              </a:rPr>
              <a:t>The Texas State Auditor's Office (SAO) conducts audits to investigate potential financial improprieties within state government agencies.</a:t>
            </a:r>
          </a:p>
          <a:p>
            <a:pPr marR="0" lvl="0">
              <a:lnSpc>
                <a:spcPct val="115000"/>
              </a:lnSpc>
              <a:spcBef>
                <a:spcPts val="0"/>
              </a:spcBef>
              <a:spcAft>
                <a:spcPts val="0"/>
              </a:spcAft>
            </a:pPr>
            <a:endParaRPr lang="en-US" sz="3000" b="0" i="0" dirty="0">
              <a:solidFill>
                <a:srgbClr val="364045"/>
              </a:solidFill>
              <a:effectLst/>
              <a:latin typeface="Inter"/>
            </a:endParaRPr>
          </a:p>
          <a:p>
            <a:pPr marL="342900" marR="0" lvl="0" indent="-342900">
              <a:lnSpc>
                <a:spcPct val="115000"/>
              </a:lnSpc>
              <a:spcBef>
                <a:spcPts val="0"/>
              </a:spcBef>
              <a:spcAft>
                <a:spcPts val="0"/>
              </a:spcAft>
              <a:buFont typeface="Symbol" panose="05050102010706020507" pitchFamily="18" charset="2"/>
              <a:buChar char=""/>
            </a:pPr>
            <a:r>
              <a:rPr lang="en-US" sz="3000" b="0" i="0" dirty="0">
                <a:solidFill>
                  <a:srgbClr val="364045"/>
                </a:solidFill>
                <a:effectLst/>
                <a:latin typeface="Inter"/>
              </a:rPr>
              <a:t>The Audit includes a financial review of subrecipient payments, indirect costs, in-service equipment, equipment disposition, and payroll. </a:t>
            </a:r>
          </a:p>
          <a:p>
            <a:endParaRPr lang="en-US" dirty="0">
              <a:solidFill>
                <a:srgbClr val="1F1F1F"/>
              </a:solidFill>
              <a:latin typeface="Google Sans"/>
            </a:endParaRPr>
          </a:p>
        </p:txBody>
      </p:sp>
    </p:spTree>
    <p:custDataLst>
      <p:tags r:id="rId1"/>
    </p:custDataLst>
    <p:extLst>
      <p:ext uri="{BB962C8B-B14F-4D97-AF65-F5344CB8AC3E}">
        <p14:creationId xmlns:p14="http://schemas.microsoft.com/office/powerpoint/2010/main" val="40809031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95292-D4B1-06C7-3E7A-94C1533AAB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8F3544-EC00-76E5-2EFC-0F97F476F4A9}"/>
              </a:ext>
            </a:extLst>
          </p:cNvPr>
          <p:cNvSpPr>
            <a:spLocks noGrp="1"/>
          </p:cNvSpPr>
          <p:nvPr>
            <p:ph type="title"/>
          </p:nvPr>
        </p:nvSpPr>
        <p:spPr>
          <a:xfrm>
            <a:off x="838200" y="1346200"/>
            <a:ext cx="10515600" cy="905387"/>
          </a:xfrm>
        </p:spPr>
        <p:txBody>
          <a:bodyPr/>
          <a:lstStyle/>
          <a:p>
            <a:pPr algn="ctr"/>
            <a:r>
              <a:rPr lang="en-US" dirty="0"/>
              <a:t>SAO (State Auditing Office) Audit</a:t>
            </a:r>
          </a:p>
        </p:txBody>
      </p:sp>
      <p:sp>
        <p:nvSpPr>
          <p:cNvPr id="3" name="Content Placeholder 2">
            <a:extLst>
              <a:ext uri="{FF2B5EF4-FFF2-40B4-BE49-F238E27FC236}">
                <a16:creationId xmlns:a16="http://schemas.microsoft.com/office/drawing/2014/main" id="{A167B01A-3F80-AA5D-6119-43923A0B0267}"/>
              </a:ext>
            </a:extLst>
          </p:cNvPr>
          <p:cNvSpPr>
            <a:spLocks noGrp="1"/>
          </p:cNvSpPr>
          <p:nvPr>
            <p:ph idx="1"/>
          </p:nvPr>
        </p:nvSpPr>
        <p:spPr>
          <a:xfrm>
            <a:off x="838200" y="2143431"/>
            <a:ext cx="10515600" cy="4227871"/>
          </a:xfrm>
        </p:spPr>
        <p:txBody>
          <a:bodyPr/>
          <a:lstStyle/>
          <a:p>
            <a:pPr marL="342900" marR="0" lvl="0" indent="-342900">
              <a:lnSpc>
                <a:spcPct val="115000"/>
              </a:lnSpc>
              <a:spcBef>
                <a:spcPts val="0"/>
              </a:spcBef>
              <a:spcAft>
                <a:spcPts val="0"/>
              </a:spcAft>
              <a:buFont typeface="Symbol" panose="05050102010706020507" pitchFamily="18" charset="2"/>
              <a:buChar char=""/>
            </a:pPr>
            <a:endParaRPr lang="en-US" sz="3000" b="0" i="0" dirty="0">
              <a:solidFill>
                <a:srgbClr val="364045"/>
              </a:solidFill>
              <a:effectLst/>
              <a:latin typeface="Inter"/>
            </a:endParaRPr>
          </a:p>
          <a:p>
            <a:pPr marL="342900" marR="0" lvl="0" indent="-342900">
              <a:lnSpc>
                <a:spcPct val="115000"/>
              </a:lnSpc>
              <a:spcBef>
                <a:spcPts val="0"/>
              </a:spcBef>
              <a:spcAft>
                <a:spcPts val="0"/>
              </a:spcAft>
              <a:buFont typeface="Symbol" panose="05050102010706020507" pitchFamily="18" charset="2"/>
              <a:buChar char=""/>
            </a:pPr>
            <a:r>
              <a:rPr lang="en-US" sz="3000" b="0" i="0" dirty="0">
                <a:solidFill>
                  <a:srgbClr val="364045"/>
                </a:solidFill>
                <a:effectLst/>
                <a:latin typeface="Inter"/>
              </a:rPr>
              <a:t>The Audit also includes a compliance review of </a:t>
            </a:r>
            <a:r>
              <a:rPr lang="en-US" sz="3000" dirty="0">
                <a:effectLst/>
                <a:latin typeface="Inter"/>
                <a:ea typeface="Calibri" panose="020F0502020204030204" pitchFamily="34" charset="0"/>
                <a:cs typeface="Calibri" panose="020F0502020204030204" pitchFamily="34" charset="0"/>
              </a:rPr>
              <a:t>direct costs, such as non-payroll, cash management, period of performance, subrecipient monitoring, and key personnel.</a:t>
            </a:r>
          </a:p>
          <a:p>
            <a:pPr marR="0" lvl="0">
              <a:lnSpc>
                <a:spcPct val="115000"/>
              </a:lnSpc>
              <a:spcBef>
                <a:spcPts val="0"/>
              </a:spcBef>
              <a:spcAft>
                <a:spcPts val="0"/>
              </a:spcAft>
            </a:pPr>
            <a:endParaRPr lang="en-US" sz="3000" dirty="0">
              <a:effectLst/>
              <a:latin typeface="Inter"/>
              <a:ea typeface="Calibri" panose="020F0502020204030204" pitchFamily="34" charset="0"/>
              <a:cs typeface="Calibri" panose="020F050202020403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3000" dirty="0">
                <a:effectLst/>
                <a:latin typeface="Inter"/>
                <a:ea typeface="Calibri" panose="020F0502020204030204" pitchFamily="34" charset="0"/>
                <a:cs typeface="Calibri" panose="020F0502020204030204" pitchFamily="34" charset="0"/>
              </a:rPr>
              <a:t>The SAO Auditors were on site</a:t>
            </a:r>
            <a:r>
              <a:rPr lang="en-US" sz="3000" dirty="0">
                <a:latin typeface="Inter"/>
                <a:ea typeface="Calibri" panose="020F0502020204030204" pitchFamily="34" charset="0"/>
                <a:cs typeface="Calibri" panose="020F0502020204030204" pitchFamily="34" charset="0"/>
              </a:rPr>
              <a:t> in PAF on</a:t>
            </a:r>
            <a:r>
              <a:rPr lang="en-US" sz="3000" dirty="0">
                <a:effectLst/>
                <a:latin typeface="Inter"/>
                <a:ea typeface="Calibri" panose="020F0502020204030204" pitchFamily="34" charset="0"/>
                <a:cs typeface="Calibri" panose="020F0502020204030204" pitchFamily="34" charset="0"/>
              </a:rPr>
              <a:t> November 11-15, 2024, to review requested samples of eac</a:t>
            </a:r>
            <a:r>
              <a:rPr lang="en-US" sz="3000" dirty="0">
                <a:latin typeface="Inter"/>
                <a:ea typeface="Calibri" panose="020F0502020204030204" pitchFamily="34" charset="0"/>
                <a:cs typeface="Calibri" panose="020F0502020204030204" pitchFamily="34" charset="0"/>
              </a:rPr>
              <a:t>h category identified in these two slides.  </a:t>
            </a:r>
          </a:p>
          <a:p>
            <a:pPr marL="342900" marR="0" lvl="0" indent="-342900">
              <a:lnSpc>
                <a:spcPct val="115000"/>
              </a:lnSpc>
              <a:spcBef>
                <a:spcPts val="0"/>
              </a:spcBef>
              <a:spcAft>
                <a:spcPts val="0"/>
              </a:spcAft>
              <a:buFont typeface="Symbol" panose="05050102010706020507" pitchFamily="18" charset="2"/>
              <a:buChar char=""/>
            </a:pPr>
            <a:endParaRPr lang="en-US" baseline="30000" dirty="0">
              <a:effectLst/>
              <a:latin typeface="Inter"/>
              <a:ea typeface="Calibri" panose="020F0502020204030204" pitchFamily="34" charset="0"/>
              <a:cs typeface="Calibri" panose="020F0502020204030204" pitchFamily="34" charset="0"/>
            </a:endParaRPr>
          </a:p>
          <a:p>
            <a:endParaRPr lang="en-US" dirty="0">
              <a:solidFill>
                <a:srgbClr val="1F1F1F"/>
              </a:solidFill>
              <a:latin typeface="Google Sans"/>
            </a:endParaRPr>
          </a:p>
          <a:p>
            <a:endParaRPr lang="en-US" dirty="0">
              <a:solidFill>
                <a:srgbClr val="1F1F1F"/>
              </a:solidFill>
              <a:latin typeface="Google Sans"/>
            </a:endParaRPr>
          </a:p>
        </p:txBody>
      </p:sp>
    </p:spTree>
    <p:custDataLst>
      <p:tags r:id="rId1"/>
    </p:custDataLst>
    <p:extLst>
      <p:ext uri="{BB962C8B-B14F-4D97-AF65-F5344CB8AC3E}">
        <p14:creationId xmlns:p14="http://schemas.microsoft.com/office/powerpoint/2010/main" val="25013355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2733B-EFF1-E27A-D5BB-76FF7DADDB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7D9E0B-E485-0644-00FB-0DDD67EE2ACB}"/>
              </a:ext>
            </a:extLst>
          </p:cNvPr>
          <p:cNvSpPr>
            <a:spLocks noGrp="1"/>
          </p:cNvSpPr>
          <p:nvPr>
            <p:ph type="title"/>
          </p:nvPr>
        </p:nvSpPr>
        <p:spPr>
          <a:xfrm>
            <a:off x="838200" y="1346200"/>
            <a:ext cx="10515600" cy="905387"/>
          </a:xfrm>
        </p:spPr>
        <p:txBody>
          <a:bodyPr/>
          <a:lstStyle/>
          <a:p>
            <a:pPr algn="ctr"/>
            <a:r>
              <a:rPr lang="en-US" dirty="0"/>
              <a:t>SAO (State Auditing Office) Audit</a:t>
            </a:r>
          </a:p>
        </p:txBody>
      </p:sp>
      <p:sp>
        <p:nvSpPr>
          <p:cNvPr id="3" name="Content Placeholder 2">
            <a:extLst>
              <a:ext uri="{FF2B5EF4-FFF2-40B4-BE49-F238E27FC236}">
                <a16:creationId xmlns:a16="http://schemas.microsoft.com/office/drawing/2014/main" id="{A3A246FC-7FA3-BF8F-D2C2-3A7236D8DE0E}"/>
              </a:ext>
            </a:extLst>
          </p:cNvPr>
          <p:cNvSpPr>
            <a:spLocks noGrp="1"/>
          </p:cNvSpPr>
          <p:nvPr>
            <p:ph idx="1"/>
          </p:nvPr>
        </p:nvSpPr>
        <p:spPr>
          <a:xfrm>
            <a:off x="838200" y="2556386"/>
            <a:ext cx="10515600" cy="3620577"/>
          </a:xfrm>
        </p:spPr>
        <p:txBody>
          <a:bodyPr/>
          <a:lstStyle/>
          <a:p>
            <a:pPr marL="342900" indent="-342900">
              <a:lnSpc>
                <a:spcPct val="115000"/>
              </a:lnSpc>
              <a:spcBef>
                <a:spcPts val="0"/>
              </a:spcBef>
              <a:buFont typeface="Symbol" panose="05050102010706020507" pitchFamily="18" charset="2"/>
              <a:buChar char=""/>
            </a:pPr>
            <a:r>
              <a:rPr lang="en-US" b="0" i="0" dirty="0">
                <a:solidFill>
                  <a:srgbClr val="364045"/>
                </a:solidFill>
                <a:effectLst/>
                <a:latin typeface="Inter"/>
              </a:rPr>
              <a:t>On November 15th, the auditors held a meeting to summarize the preliminary findings of the detailed sampling review. They communicated that no issues had been found in these samples.</a:t>
            </a:r>
          </a:p>
          <a:p>
            <a:pPr>
              <a:lnSpc>
                <a:spcPct val="115000"/>
              </a:lnSpc>
              <a:spcBef>
                <a:spcPts val="0"/>
              </a:spcBef>
            </a:pPr>
            <a:endParaRPr lang="en-US" b="0" i="0" dirty="0">
              <a:solidFill>
                <a:srgbClr val="364045"/>
              </a:solidFill>
              <a:effectLst/>
              <a:latin typeface="Inter"/>
            </a:endParaRPr>
          </a:p>
          <a:p>
            <a:pPr marL="342900" indent="-342900">
              <a:lnSpc>
                <a:spcPct val="115000"/>
              </a:lnSpc>
              <a:spcBef>
                <a:spcPts val="0"/>
              </a:spcBef>
              <a:buFont typeface="Symbol" panose="05050102010706020507" pitchFamily="18" charset="2"/>
              <a:buChar char=""/>
            </a:pPr>
            <a:r>
              <a:rPr lang="en-US" dirty="0">
                <a:solidFill>
                  <a:srgbClr val="364045"/>
                </a:solidFill>
                <a:latin typeface="Inter"/>
              </a:rPr>
              <a:t>The Final Exit Conference is scheduled for December 6</a:t>
            </a:r>
            <a:r>
              <a:rPr lang="en-US" baseline="30000" dirty="0">
                <a:solidFill>
                  <a:srgbClr val="364045"/>
                </a:solidFill>
                <a:latin typeface="Inter"/>
              </a:rPr>
              <a:t>th</a:t>
            </a:r>
            <a:r>
              <a:rPr lang="en-US" dirty="0">
                <a:solidFill>
                  <a:srgbClr val="364045"/>
                </a:solidFill>
                <a:latin typeface="Inter"/>
              </a:rPr>
              <a:t>.</a:t>
            </a:r>
            <a:endParaRPr lang="en-US" b="0" i="0" dirty="0">
              <a:solidFill>
                <a:srgbClr val="364045"/>
              </a:solidFill>
              <a:effectLst/>
              <a:latin typeface="Inter"/>
            </a:endParaRPr>
          </a:p>
          <a:p>
            <a:pPr>
              <a:lnSpc>
                <a:spcPct val="115000"/>
              </a:lnSpc>
              <a:spcBef>
                <a:spcPts val="0"/>
              </a:spcBef>
            </a:pPr>
            <a:r>
              <a:rPr lang="en-US" dirty="0">
                <a:latin typeface="Inter"/>
                <a:ea typeface="Calibri" panose="020F0502020204030204" pitchFamily="34" charset="0"/>
                <a:cs typeface="Calibri" panose="020F0502020204030204" pitchFamily="34" charset="0"/>
              </a:rPr>
              <a:t> </a:t>
            </a:r>
          </a:p>
          <a:p>
            <a:pPr marL="342900" indent="-342900">
              <a:lnSpc>
                <a:spcPct val="115000"/>
              </a:lnSpc>
              <a:spcBef>
                <a:spcPts val="0"/>
              </a:spcBef>
              <a:buFont typeface="Symbol" panose="05050102010706020507" pitchFamily="18" charset="2"/>
              <a:buChar char=""/>
            </a:pPr>
            <a:endParaRPr lang="en-US" sz="3200" dirty="0">
              <a:latin typeface="Inter"/>
              <a:ea typeface="Calibri" panose="020F0502020204030204" pitchFamily="34" charset="0"/>
              <a:cs typeface="Calibri" panose="020F0502020204030204" pitchFamily="34" charset="0"/>
            </a:endParaRPr>
          </a:p>
          <a:p>
            <a:pPr marL="342900" indent="-342900">
              <a:lnSpc>
                <a:spcPct val="115000"/>
              </a:lnSpc>
              <a:spcBef>
                <a:spcPts val="0"/>
              </a:spcBef>
              <a:buFont typeface="Symbol" panose="05050102010706020507" pitchFamily="18" charset="2"/>
              <a:buChar char=""/>
            </a:pPr>
            <a:endParaRPr lang="en-US" sz="3200" dirty="0">
              <a:latin typeface="Inter"/>
              <a:ea typeface="Calibri" panose="020F0502020204030204" pitchFamily="34" charset="0"/>
              <a:cs typeface="Calibri" panose="020F0502020204030204" pitchFamily="34" charset="0"/>
            </a:endParaRPr>
          </a:p>
          <a:p>
            <a:pPr marL="342900" marR="0" lvl="0" indent="-342900">
              <a:lnSpc>
                <a:spcPct val="115000"/>
              </a:lnSpc>
              <a:spcBef>
                <a:spcPts val="0"/>
              </a:spcBef>
              <a:spcAft>
                <a:spcPts val="0"/>
              </a:spcAft>
              <a:buFont typeface="Symbol" panose="05050102010706020507" pitchFamily="18" charset="2"/>
              <a:buChar char=""/>
            </a:pPr>
            <a:endParaRPr lang="en-US" dirty="0">
              <a:solidFill>
                <a:srgbClr val="1F1F1F"/>
              </a:solidFill>
              <a:latin typeface="Inter"/>
            </a:endParaRPr>
          </a:p>
          <a:p>
            <a:endParaRPr lang="en-US" i="1" dirty="0">
              <a:solidFill>
                <a:srgbClr val="1F1F1F"/>
              </a:solidFill>
              <a:latin typeface="Google Sans"/>
            </a:endParaRPr>
          </a:p>
        </p:txBody>
      </p:sp>
    </p:spTree>
    <p:custDataLst>
      <p:tags r:id="rId1"/>
    </p:custDataLst>
    <p:extLst>
      <p:ext uri="{BB962C8B-B14F-4D97-AF65-F5344CB8AC3E}">
        <p14:creationId xmlns:p14="http://schemas.microsoft.com/office/powerpoint/2010/main" val="3382035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25750"/>
            <a:ext cx="10515600" cy="3651250"/>
          </a:xfrm>
        </p:spPr>
        <p:txBody>
          <a:bodyPr/>
          <a:lstStyle/>
          <a:p>
            <a:endParaRPr lang="en-US" dirty="0">
              <a:solidFill>
                <a:schemeClr val="bg2">
                  <a:lumMod val="25000"/>
                </a:schemeClr>
              </a:solidFill>
            </a:endParaRPr>
          </a:p>
          <a:p>
            <a:endParaRPr lang="en-US" dirty="0"/>
          </a:p>
        </p:txBody>
      </p:sp>
      <p:sp>
        <p:nvSpPr>
          <p:cNvPr id="4" name="Content Placeholder 2">
            <a:extLst>
              <a:ext uri="{FF2B5EF4-FFF2-40B4-BE49-F238E27FC236}">
                <a16:creationId xmlns:a16="http://schemas.microsoft.com/office/drawing/2014/main" id="{25FAB000-981B-90C9-2EA4-ECAF06FDB557}"/>
              </a:ext>
            </a:extLst>
          </p:cNvPr>
          <p:cNvSpPr txBox="1">
            <a:spLocks/>
          </p:cNvSpPr>
          <p:nvPr/>
        </p:nvSpPr>
        <p:spPr>
          <a:xfrm>
            <a:off x="730922" y="893064"/>
            <a:ext cx="11060289" cy="543153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The NIH Policy requires all grant applications that generate scientific data to include a robust and detailed </a:t>
            </a:r>
            <a:r>
              <a:rPr kumimoji="0" lang="en-US" sz="2200" b="0" i="0" u="sng"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plan for how the data will be managed and shared</a:t>
            </a:r>
            <a:r>
              <a:rPr kumimoji="0" lang="en-US" sz="22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 during the entire funded period.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Based on FAIR principles, ensuring </a:t>
            </a:r>
            <a:r>
              <a:rPr kumimoji="0" lang="en-US" sz="2200" b="1"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F</a:t>
            </a:r>
            <a:r>
              <a:rPr kumimoji="0" lang="en-US" sz="22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indability, </a:t>
            </a:r>
            <a:r>
              <a:rPr kumimoji="0" lang="en-US" sz="2200" b="1"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A</a:t>
            </a:r>
            <a:r>
              <a:rPr kumimoji="0" lang="en-US" sz="22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ccessibility, </a:t>
            </a:r>
            <a:r>
              <a:rPr kumimoji="0" lang="en-US" sz="2200" b="1"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I</a:t>
            </a:r>
            <a:r>
              <a:rPr kumimoji="0" lang="en-US" sz="22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nteroperability, and </a:t>
            </a:r>
            <a:r>
              <a:rPr kumimoji="0" lang="en-US" sz="2200" b="1"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R</a:t>
            </a:r>
            <a:r>
              <a:rPr kumimoji="0" lang="en-US" sz="22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eusability of experimental data.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4DF21BF5-B2DE-2B6C-C6BF-D99D096F8430}"/>
              </a:ext>
            </a:extLst>
          </p:cNvPr>
          <p:cNvSpPr txBox="1"/>
          <p:nvPr/>
        </p:nvSpPr>
        <p:spPr>
          <a:xfrm>
            <a:off x="343677" y="137442"/>
            <a:ext cx="592791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NIH 2023 POLICY: </a:t>
            </a:r>
          </a:p>
        </p:txBody>
      </p:sp>
      <p:sp>
        <p:nvSpPr>
          <p:cNvPr id="5" name="TextBox 4">
            <a:extLst>
              <a:ext uri="{FF2B5EF4-FFF2-40B4-BE49-F238E27FC236}">
                <a16:creationId xmlns:a16="http://schemas.microsoft.com/office/drawing/2014/main" id="{ED9C8F6D-4187-E897-1176-2B2EF5A19CCA}"/>
              </a:ext>
            </a:extLst>
          </p:cNvPr>
          <p:cNvSpPr txBox="1"/>
          <p:nvPr/>
        </p:nvSpPr>
        <p:spPr>
          <a:xfrm>
            <a:off x="7258049" y="6392114"/>
            <a:ext cx="400513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DSMP : Data Safety and Monitoring Plan </a:t>
            </a:r>
          </a:p>
        </p:txBody>
      </p:sp>
      <p:sp>
        <p:nvSpPr>
          <p:cNvPr id="7" name="Not Equal 6">
            <a:extLst>
              <a:ext uri="{FF2B5EF4-FFF2-40B4-BE49-F238E27FC236}">
                <a16:creationId xmlns:a16="http://schemas.microsoft.com/office/drawing/2014/main" id="{81DC0DC6-9681-D97C-202E-F7DC7F05E2D8}"/>
              </a:ext>
            </a:extLst>
          </p:cNvPr>
          <p:cNvSpPr/>
          <p:nvPr/>
        </p:nvSpPr>
        <p:spPr>
          <a:xfrm>
            <a:off x="6820638" y="6433891"/>
            <a:ext cx="437411" cy="285778"/>
          </a:xfrm>
          <a:prstGeom prst="mathNotEqual">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400199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B516-B123-438F-AA48-FC900FFE7850}"/>
              </a:ext>
            </a:extLst>
          </p:cNvPr>
          <p:cNvSpPr>
            <a:spLocks noGrp="1"/>
          </p:cNvSpPr>
          <p:nvPr>
            <p:ph type="title"/>
          </p:nvPr>
        </p:nvSpPr>
        <p:spPr>
          <a:xfrm>
            <a:off x="581192" y="3071342"/>
            <a:ext cx="11029615" cy="1497507"/>
          </a:xfrm>
        </p:spPr>
        <p:txBody>
          <a:bodyPr/>
          <a:lstStyle/>
          <a:p>
            <a:pPr algn="ctr"/>
            <a:r>
              <a:rPr lang="en-US" dirty="0"/>
              <a:t>Q &amp; A</a:t>
            </a:r>
          </a:p>
        </p:txBody>
      </p:sp>
    </p:spTree>
    <p:custDataLst>
      <p:tags r:id="rId1"/>
    </p:custDataLst>
    <p:extLst>
      <p:ext uri="{BB962C8B-B14F-4D97-AF65-F5344CB8AC3E}">
        <p14:creationId xmlns:p14="http://schemas.microsoft.com/office/powerpoint/2010/main" val="2802023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25750"/>
            <a:ext cx="10515600" cy="3651250"/>
          </a:xfrm>
        </p:spPr>
        <p:txBody>
          <a:bodyPr/>
          <a:lstStyle/>
          <a:p>
            <a:endParaRPr lang="en-US" dirty="0">
              <a:solidFill>
                <a:schemeClr val="bg2">
                  <a:lumMod val="25000"/>
                </a:schemeClr>
              </a:solidFill>
            </a:endParaRPr>
          </a:p>
          <a:p>
            <a:endParaRPr lang="en-US" dirty="0"/>
          </a:p>
        </p:txBody>
      </p:sp>
      <p:sp>
        <p:nvSpPr>
          <p:cNvPr id="4" name="Content Placeholder 2">
            <a:extLst>
              <a:ext uri="{FF2B5EF4-FFF2-40B4-BE49-F238E27FC236}">
                <a16:creationId xmlns:a16="http://schemas.microsoft.com/office/drawing/2014/main" id="{25FAB000-981B-90C9-2EA4-ECAF06FDB557}"/>
              </a:ext>
            </a:extLst>
          </p:cNvPr>
          <p:cNvSpPr txBox="1">
            <a:spLocks/>
          </p:cNvSpPr>
          <p:nvPr/>
        </p:nvSpPr>
        <p:spPr>
          <a:xfrm>
            <a:off x="741445" y="1045464"/>
            <a:ext cx="11060289" cy="543153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NIH will require </a:t>
            </a:r>
            <a:r>
              <a:rPr kumimoji="0" lang="en-US" sz="2400" b="0" i="0" u="sng"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progress reports </a:t>
            </a:r>
            <a:r>
              <a:rPr kumimoji="0" lang="en-US" sz="24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to address NIH DMS activities, including updates on data sharing, repositories, and unique identifiers for data that has been shared.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The updated NIH RPPR Instruction Guide with specific information related to DMS plan reporting can be found </a:t>
            </a:r>
            <a:r>
              <a:rPr kumimoji="0" lang="en-US" sz="24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hlinkClick r:id="rId3"/>
              </a:rPr>
              <a:t>here</a:t>
            </a:r>
            <a:r>
              <a:rPr kumimoji="0" lang="en-US" sz="24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4DF21BF5-B2DE-2B6C-C6BF-D99D096F8430}"/>
              </a:ext>
            </a:extLst>
          </p:cNvPr>
          <p:cNvSpPr txBox="1"/>
          <p:nvPr/>
        </p:nvSpPr>
        <p:spPr>
          <a:xfrm>
            <a:off x="343677" y="137442"/>
            <a:ext cx="701128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NIH RPPR UPDATES: </a:t>
            </a:r>
          </a:p>
        </p:txBody>
      </p:sp>
    </p:spTree>
    <p:custDataLst>
      <p:tags r:id="rId1"/>
    </p:custDataLst>
    <p:extLst>
      <p:ext uri="{BB962C8B-B14F-4D97-AF65-F5344CB8AC3E}">
        <p14:creationId xmlns:p14="http://schemas.microsoft.com/office/powerpoint/2010/main" val="529959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9CA818D-FBDA-4699-9212-FBB5611A4514}"/>
              </a:ext>
            </a:extLst>
          </p:cNvPr>
          <p:cNvGrpSpPr/>
          <p:nvPr/>
        </p:nvGrpSpPr>
        <p:grpSpPr>
          <a:xfrm>
            <a:off x="-1604683" y="968190"/>
            <a:ext cx="9009530" cy="6167718"/>
            <a:chOff x="1425388" y="995081"/>
            <a:chExt cx="9009530" cy="6167718"/>
          </a:xfrm>
        </p:grpSpPr>
        <p:graphicFrame>
          <p:nvGraphicFramePr>
            <p:cNvPr id="4" name="Diagram 3">
              <a:extLst>
                <a:ext uri="{FF2B5EF4-FFF2-40B4-BE49-F238E27FC236}">
                  <a16:creationId xmlns:a16="http://schemas.microsoft.com/office/drawing/2014/main" id="{186C11B2-E9D9-44EC-B46D-9C18F7777DA9}"/>
                </a:ext>
              </a:extLst>
            </p:cNvPr>
            <p:cNvGraphicFramePr/>
            <p:nvPr/>
          </p:nvGraphicFramePr>
          <p:xfrm>
            <a:off x="1425388" y="995081"/>
            <a:ext cx="9009530" cy="6167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00CCEECF-0550-4E5E-AADA-2587EF85BFB0}"/>
                </a:ext>
              </a:extLst>
            </p:cNvPr>
            <p:cNvSpPr txBox="1"/>
            <p:nvPr/>
          </p:nvSpPr>
          <p:spPr>
            <a:xfrm>
              <a:off x="4758608" y="3661639"/>
              <a:ext cx="234308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DMS Plan</a:t>
              </a:r>
            </a:p>
          </p:txBody>
        </p:sp>
        <p:sp>
          <p:nvSpPr>
            <p:cNvPr id="6" name="TextBox 5">
              <a:extLst>
                <a:ext uri="{FF2B5EF4-FFF2-40B4-BE49-F238E27FC236}">
                  <a16:creationId xmlns:a16="http://schemas.microsoft.com/office/drawing/2014/main" id="{011129BD-C0D0-4BEC-9093-8C167CB3E075}"/>
                </a:ext>
              </a:extLst>
            </p:cNvPr>
            <p:cNvSpPr txBox="1"/>
            <p:nvPr/>
          </p:nvSpPr>
          <p:spPr>
            <a:xfrm>
              <a:off x="5356413" y="1699983"/>
              <a:ext cx="14791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 Data Type</a:t>
              </a:r>
            </a:p>
          </p:txBody>
        </p:sp>
        <p:sp>
          <p:nvSpPr>
            <p:cNvPr id="7" name="TextBox 6">
              <a:extLst>
                <a:ext uri="{FF2B5EF4-FFF2-40B4-BE49-F238E27FC236}">
                  <a16:creationId xmlns:a16="http://schemas.microsoft.com/office/drawing/2014/main" id="{D83DA56A-B8BD-4C9C-89E4-FDCDD4BD9685}"/>
                </a:ext>
              </a:extLst>
            </p:cNvPr>
            <p:cNvSpPr txBox="1"/>
            <p:nvPr/>
          </p:nvSpPr>
          <p:spPr>
            <a:xfrm>
              <a:off x="6835248" y="2625627"/>
              <a:ext cx="187362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2. Related Tools, Software and/or Code</a:t>
              </a:r>
            </a:p>
          </p:txBody>
        </p:sp>
        <p:sp>
          <p:nvSpPr>
            <p:cNvPr id="8" name="TextBox 7">
              <a:extLst>
                <a:ext uri="{FF2B5EF4-FFF2-40B4-BE49-F238E27FC236}">
                  <a16:creationId xmlns:a16="http://schemas.microsoft.com/office/drawing/2014/main" id="{29E0B826-EBAE-41DC-9C83-6D3210FAECCB}"/>
                </a:ext>
              </a:extLst>
            </p:cNvPr>
            <p:cNvSpPr txBox="1"/>
            <p:nvPr/>
          </p:nvSpPr>
          <p:spPr>
            <a:xfrm>
              <a:off x="7014881" y="4811561"/>
              <a:ext cx="147917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 Standards</a:t>
              </a:r>
            </a:p>
          </p:txBody>
        </p:sp>
        <p:sp>
          <p:nvSpPr>
            <p:cNvPr id="9" name="TextBox 8">
              <a:extLst>
                <a:ext uri="{FF2B5EF4-FFF2-40B4-BE49-F238E27FC236}">
                  <a16:creationId xmlns:a16="http://schemas.microsoft.com/office/drawing/2014/main" id="{D6F40D22-6AC2-48E9-8B3A-FF853CB8600D}"/>
                </a:ext>
              </a:extLst>
            </p:cNvPr>
            <p:cNvSpPr txBox="1"/>
            <p:nvPr/>
          </p:nvSpPr>
          <p:spPr>
            <a:xfrm>
              <a:off x="4993342" y="5372114"/>
              <a:ext cx="187362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 Data Preservation, Access, and Associated Timelines</a:t>
              </a:r>
            </a:p>
          </p:txBody>
        </p:sp>
        <p:sp>
          <p:nvSpPr>
            <p:cNvPr id="10" name="TextBox 9">
              <a:extLst>
                <a:ext uri="{FF2B5EF4-FFF2-40B4-BE49-F238E27FC236}">
                  <a16:creationId xmlns:a16="http://schemas.microsoft.com/office/drawing/2014/main" id="{73CBB3D3-2B7B-4E47-88F9-72F5F2822917}"/>
                </a:ext>
              </a:extLst>
            </p:cNvPr>
            <p:cNvSpPr txBox="1"/>
            <p:nvPr/>
          </p:nvSpPr>
          <p:spPr>
            <a:xfrm>
              <a:off x="3210927" y="4514056"/>
              <a:ext cx="187362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 Access, Distribution or Reuse Considerations</a:t>
              </a:r>
            </a:p>
          </p:txBody>
        </p:sp>
        <p:sp>
          <p:nvSpPr>
            <p:cNvPr id="11" name="TextBox 10">
              <a:extLst>
                <a:ext uri="{FF2B5EF4-FFF2-40B4-BE49-F238E27FC236}">
                  <a16:creationId xmlns:a16="http://schemas.microsoft.com/office/drawing/2014/main" id="{1B0DE99B-D1AF-4611-AFCA-3F3D15B7B0BC}"/>
                </a:ext>
              </a:extLst>
            </p:cNvPr>
            <p:cNvSpPr txBox="1"/>
            <p:nvPr/>
          </p:nvSpPr>
          <p:spPr>
            <a:xfrm>
              <a:off x="3155574" y="2519768"/>
              <a:ext cx="159572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 Oversight of Data Management and Sharing</a:t>
              </a:r>
            </a:p>
          </p:txBody>
        </p:sp>
      </p:grpSp>
      <p:sp>
        <p:nvSpPr>
          <p:cNvPr id="13" name="Content Placeholder 2">
            <a:extLst>
              <a:ext uri="{FF2B5EF4-FFF2-40B4-BE49-F238E27FC236}">
                <a16:creationId xmlns:a16="http://schemas.microsoft.com/office/drawing/2014/main" id="{58771A3E-7ACE-40C5-A9C7-E60060E40977}"/>
              </a:ext>
            </a:extLst>
          </p:cNvPr>
          <p:cNvSpPr>
            <a:spLocks noGrp="1"/>
          </p:cNvSpPr>
          <p:nvPr>
            <p:ph idx="1"/>
          </p:nvPr>
        </p:nvSpPr>
        <p:spPr>
          <a:xfrm>
            <a:off x="5679134" y="1276396"/>
            <a:ext cx="6414249" cy="5205086"/>
          </a:xfrm>
        </p:spPr>
        <p:txBody>
          <a:bodyPr>
            <a:noAutofit/>
          </a:bodyPr>
          <a:lstStyle/>
          <a:p>
            <a:pPr marL="0" indent="0">
              <a:lnSpc>
                <a:spcPct val="150000"/>
              </a:lnSpc>
              <a:buNone/>
            </a:pPr>
            <a:r>
              <a:rPr lang="en-US" sz="1800" i="1" dirty="0">
                <a:ea typeface="Helvetica Neue" panose="02000503000000020004" pitchFamily="2" charset="0"/>
              </a:rPr>
              <a:t>Element 1:</a:t>
            </a:r>
            <a:r>
              <a:rPr lang="en-US" sz="1800" dirty="0">
                <a:ea typeface="Helvetica Neue" panose="02000503000000020004" pitchFamily="2" charset="0"/>
              </a:rPr>
              <a:t> Types and amount of scientific data expected to be generated in the project</a:t>
            </a:r>
          </a:p>
          <a:p>
            <a:pPr marL="0" indent="0">
              <a:lnSpc>
                <a:spcPct val="150000"/>
              </a:lnSpc>
              <a:buNone/>
            </a:pPr>
            <a:r>
              <a:rPr lang="en-US" sz="1800" i="1" dirty="0">
                <a:ea typeface="Helvetica Neue" panose="02000503000000020004" pitchFamily="2" charset="0"/>
              </a:rPr>
              <a:t>Element 2:</a:t>
            </a:r>
            <a:r>
              <a:rPr lang="en-US" sz="1800" dirty="0">
                <a:ea typeface="Helvetica Neue" panose="02000503000000020004" pitchFamily="2" charset="0"/>
              </a:rPr>
              <a:t> Related tools, software and/or code</a:t>
            </a:r>
          </a:p>
          <a:p>
            <a:pPr marL="0" indent="0">
              <a:lnSpc>
                <a:spcPct val="150000"/>
              </a:lnSpc>
              <a:buNone/>
            </a:pPr>
            <a:r>
              <a:rPr lang="en-US" sz="1800" i="1" dirty="0">
                <a:ea typeface="Helvetica Neue" panose="02000503000000020004" pitchFamily="2" charset="0"/>
              </a:rPr>
              <a:t>Element 3:</a:t>
            </a:r>
            <a:r>
              <a:rPr lang="en-US" sz="1800" dirty="0">
                <a:ea typeface="Helvetica Neue" panose="02000503000000020004" pitchFamily="2" charset="0"/>
              </a:rPr>
              <a:t> Common data standards or if applicable, indicate that no consensus standards exist</a:t>
            </a:r>
          </a:p>
          <a:p>
            <a:pPr marL="0" indent="0">
              <a:lnSpc>
                <a:spcPct val="150000"/>
              </a:lnSpc>
              <a:buNone/>
            </a:pPr>
            <a:r>
              <a:rPr lang="en-US" sz="1800" i="1" dirty="0">
                <a:ea typeface="Helvetica Neue" panose="02000503000000020004" pitchFamily="2" charset="0"/>
              </a:rPr>
              <a:t>Element 4:</a:t>
            </a:r>
            <a:r>
              <a:rPr lang="en-US" sz="1800" dirty="0">
                <a:ea typeface="Helvetica Neue" panose="02000503000000020004" pitchFamily="2" charset="0"/>
              </a:rPr>
              <a:t> Data repository, unique identifiers and timeline for sharing</a:t>
            </a:r>
          </a:p>
          <a:p>
            <a:pPr marL="0" indent="0">
              <a:lnSpc>
                <a:spcPct val="150000"/>
              </a:lnSpc>
              <a:buNone/>
            </a:pPr>
            <a:r>
              <a:rPr lang="en-US" sz="1800" i="1" dirty="0">
                <a:ea typeface="Helvetica Neue" panose="02000503000000020004" pitchFamily="2" charset="0"/>
              </a:rPr>
              <a:t>Element 5:</a:t>
            </a:r>
            <a:r>
              <a:rPr lang="en-US" sz="1800" dirty="0">
                <a:ea typeface="Helvetica Neue" panose="02000503000000020004" pitchFamily="2" charset="0"/>
              </a:rPr>
              <a:t> Access, distribution, or reuse considerations (typically related to privacy restrictions)</a:t>
            </a:r>
          </a:p>
          <a:p>
            <a:pPr marL="0" indent="0">
              <a:lnSpc>
                <a:spcPct val="150000"/>
              </a:lnSpc>
              <a:buNone/>
            </a:pPr>
            <a:r>
              <a:rPr lang="en-US" sz="1800" i="1" dirty="0">
                <a:ea typeface="Helvetica Neue" panose="02000503000000020004" pitchFamily="2" charset="0"/>
              </a:rPr>
              <a:t>Element 6: </a:t>
            </a:r>
            <a:r>
              <a:rPr lang="en-US" sz="1800" dirty="0">
                <a:ea typeface="Helvetica Neue" panose="02000503000000020004" pitchFamily="2" charset="0"/>
              </a:rPr>
              <a:t>Oversight of Data Management and Sharing = standard institutional language </a:t>
            </a:r>
          </a:p>
          <a:p>
            <a:pPr marL="0" indent="0">
              <a:lnSpc>
                <a:spcPct val="150000"/>
              </a:lnSpc>
              <a:buNone/>
            </a:pPr>
            <a:endParaRPr lang="en-US" sz="1800" dirty="0">
              <a:ea typeface="Helvetica Neue" panose="02000503000000020004" pitchFamily="2" charset="0"/>
            </a:endParaRPr>
          </a:p>
          <a:p>
            <a:pPr marL="0" indent="0">
              <a:lnSpc>
                <a:spcPct val="150000"/>
              </a:lnSpc>
              <a:buNone/>
            </a:pPr>
            <a:endParaRPr lang="en-US" sz="1800" dirty="0">
              <a:ea typeface="Helvetica Neue" panose="02000503000000020004" pitchFamily="2" charset="0"/>
            </a:endParaRPr>
          </a:p>
        </p:txBody>
      </p:sp>
      <p:sp>
        <p:nvSpPr>
          <p:cNvPr id="14" name="TextBox 13">
            <a:extLst>
              <a:ext uri="{FF2B5EF4-FFF2-40B4-BE49-F238E27FC236}">
                <a16:creationId xmlns:a16="http://schemas.microsoft.com/office/drawing/2014/main" id="{655F00DD-EB28-431D-97FC-3697B9B3D405}"/>
              </a:ext>
            </a:extLst>
          </p:cNvPr>
          <p:cNvSpPr txBox="1"/>
          <p:nvPr/>
        </p:nvSpPr>
        <p:spPr>
          <a:xfrm>
            <a:off x="343677" y="207818"/>
            <a:ext cx="910512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is included in a DMS plan: </a:t>
            </a:r>
          </a:p>
        </p:txBody>
      </p:sp>
    </p:spTree>
    <p:custDataLst>
      <p:tags r:id="rId1"/>
    </p:custDataLst>
    <p:extLst>
      <p:ext uri="{BB962C8B-B14F-4D97-AF65-F5344CB8AC3E}">
        <p14:creationId xmlns:p14="http://schemas.microsoft.com/office/powerpoint/2010/main" val="745905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A0E9A-5C3C-4F3B-1923-71E231E4FB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CF08E4-EB0C-E7AF-07F6-FAADF8906198}"/>
              </a:ext>
            </a:extLst>
          </p:cNvPr>
          <p:cNvSpPr>
            <a:spLocks noGrp="1"/>
          </p:cNvSpPr>
          <p:nvPr>
            <p:ph type="title"/>
          </p:nvPr>
        </p:nvSpPr>
        <p:spPr>
          <a:xfrm>
            <a:off x="343677" y="1100174"/>
            <a:ext cx="10515600" cy="1325563"/>
          </a:xfrm>
        </p:spPr>
        <p:txBody>
          <a:bodyPr>
            <a:normAutofit/>
          </a:bodyPr>
          <a:lstStyle/>
          <a:p>
            <a:r>
              <a:rPr lang="en-US" sz="2800" b="0" i="0" dirty="0">
                <a:solidFill>
                  <a:schemeClr val="tx1"/>
                </a:solidFill>
                <a:effectLst/>
                <a:ea typeface="Helvetica Neue" panose="02000503000000020004" pitchFamily="2" charset="0"/>
              </a:rPr>
              <a:t>Please screen for the following items in the DMS plan (these are the common elements that most funding agencies expect): </a:t>
            </a:r>
            <a:r>
              <a:rPr lang="en-US" sz="2800" b="0" i="0" dirty="0">
                <a:solidFill>
                  <a:srgbClr val="000000"/>
                </a:solidFill>
                <a:effectLst/>
                <a:ea typeface="Helvetica Neue" panose="02000503000000020004" pitchFamily="2" charset="0"/>
              </a:rPr>
              <a:t> </a:t>
            </a:r>
            <a:endParaRPr lang="en-US" sz="2800" dirty="0">
              <a:ea typeface="Helvetica Neue" panose="02000503000000020004" pitchFamily="2" charset="0"/>
            </a:endParaRPr>
          </a:p>
        </p:txBody>
      </p:sp>
      <p:sp>
        <p:nvSpPr>
          <p:cNvPr id="3" name="Content Placeholder 2">
            <a:extLst>
              <a:ext uri="{FF2B5EF4-FFF2-40B4-BE49-F238E27FC236}">
                <a16:creationId xmlns:a16="http://schemas.microsoft.com/office/drawing/2014/main" id="{96AFA817-BA61-FE69-1AAB-17F50B2E5605}"/>
              </a:ext>
            </a:extLst>
          </p:cNvPr>
          <p:cNvSpPr>
            <a:spLocks noGrp="1"/>
          </p:cNvSpPr>
          <p:nvPr>
            <p:ph idx="1"/>
          </p:nvPr>
        </p:nvSpPr>
        <p:spPr>
          <a:xfrm>
            <a:off x="343678" y="2425737"/>
            <a:ext cx="5752322" cy="4019887"/>
          </a:xfrm>
        </p:spPr>
        <p:txBody>
          <a:bodyPr>
            <a:normAutofit lnSpcReduction="10000"/>
          </a:bodyPr>
          <a:lstStyle/>
          <a:p>
            <a:pPr marL="0" indent="0" algn="l">
              <a:lnSpc>
                <a:spcPct val="120000"/>
              </a:lnSpc>
              <a:buNone/>
            </a:pPr>
            <a:r>
              <a:rPr lang="en-US" sz="2000" b="1" i="0" u="none" strike="noStrike" dirty="0">
                <a:solidFill>
                  <a:srgbClr val="B96645"/>
                </a:solidFill>
                <a:effectLst/>
                <a:ea typeface="Helvetica Neue" panose="02000503000000020004" pitchFamily="2" charset="0"/>
              </a:rPr>
              <a:t>Element 1: </a:t>
            </a:r>
            <a:endParaRPr lang="en-US" sz="2000" b="1" dirty="0">
              <a:solidFill>
                <a:srgbClr val="B96645"/>
              </a:solidFill>
              <a:ea typeface="Helvetica Neue" panose="02000503000000020004" pitchFamily="2" charset="0"/>
            </a:endParaRPr>
          </a:p>
          <a:p>
            <a:pPr algn="l">
              <a:lnSpc>
                <a:spcPct val="120000"/>
              </a:lnSpc>
              <a:buFont typeface="Wingdings" panose="05000000000000000000" pitchFamily="2" charset="2"/>
              <a:buChar char="q"/>
            </a:pPr>
            <a:r>
              <a:rPr lang="en-US" sz="2000" dirty="0">
                <a:solidFill>
                  <a:schemeClr val="tx1"/>
                </a:solidFill>
                <a:ea typeface="Helvetica Neue" panose="02000503000000020004" pitchFamily="2" charset="0"/>
              </a:rPr>
              <a:t> Source of data (i.e., species: human, mouse, zebra fish, primary tumor, etc.)      helps determine access/distribution/reuse considerations</a:t>
            </a:r>
          </a:p>
          <a:p>
            <a:pPr algn="l">
              <a:lnSpc>
                <a:spcPct val="120000"/>
              </a:lnSpc>
              <a:buFont typeface="Wingdings" panose="05000000000000000000" pitchFamily="2" charset="2"/>
              <a:buChar char="q"/>
            </a:pPr>
            <a:r>
              <a:rPr lang="en-US" sz="2000" dirty="0">
                <a:solidFill>
                  <a:srgbClr val="222222"/>
                </a:solidFill>
                <a:ea typeface="Helvetica Neue" panose="02000503000000020004" pitchFamily="2" charset="0"/>
              </a:rPr>
              <a:t> D</a:t>
            </a:r>
            <a:r>
              <a:rPr lang="en-US" sz="2000" b="0" i="0" u="none" strike="noStrike" dirty="0">
                <a:solidFill>
                  <a:srgbClr val="222222"/>
                </a:solidFill>
                <a:effectLst/>
                <a:ea typeface="Helvetica Neue" panose="02000503000000020004" pitchFamily="2" charset="0"/>
              </a:rPr>
              <a:t>ifferent types of data (e.g., imaging data, genomic data, survey data, clinical data, etc.)</a:t>
            </a:r>
          </a:p>
          <a:p>
            <a:pPr algn="l">
              <a:lnSpc>
                <a:spcPct val="120000"/>
              </a:lnSpc>
              <a:buFont typeface="Wingdings" panose="05000000000000000000" pitchFamily="2" charset="2"/>
              <a:buChar char="q"/>
            </a:pPr>
            <a:r>
              <a:rPr lang="en-US" sz="2000" i="0" u="none" strike="noStrike" dirty="0">
                <a:solidFill>
                  <a:schemeClr val="tx1"/>
                </a:solidFill>
                <a:effectLst/>
                <a:ea typeface="Helvetica Neue" panose="02000503000000020004" pitchFamily="2" charset="0"/>
              </a:rPr>
              <a:t> Amounts of data (e.g., </a:t>
            </a:r>
            <a:r>
              <a:rPr lang="en-US" sz="2000" b="0" i="0" u="none" strike="noStrike" dirty="0">
                <a:solidFill>
                  <a:srgbClr val="222222"/>
                </a:solidFill>
                <a:effectLst/>
                <a:ea typeface="Helvetica Neue" panose="02000503000000020004" pitchFamily="2" charset="0"/>
              </a:rPr>
              <a:t>2TB of imaging data or 6000 surveys nested within 2000 participants, etc.)</a:t>
            </a:r>
          </a:p>
          <a:p>
            <a:pPr marL="0" indent="0">
              <a:buNone/>
            </a:pP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extBox 3">
            <a:extLst>
              <a:ext uri="{FF2B5EF4-FFF2-40B4-BE49-F238E27FC236}">
                <a16:creationId xmlns:a16="http://schemas.microsoft.com/office/drawing/2014/main" id="{C1ADBA14-461B-155E-0E0C-7417B5F535C9}"/>
              </a:ext>
            </a:extLst>
          </p:cNvPr>
          <p:cNvSpPr txBox="1"/>
          <p:nvPr/>
        </p:nvSpPr>
        <p:spPr>
          <a:xfrm>
            <a:off x="343677" y="207818"/>
            <a:ext cx="910512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to look for in a DMS plan: </a:t>
            </a:r>
          </a:p>
        </p:txBody>
      </p:sp>
      <p:sp>
        <p:nvSpPr>
          <p:cNvPr id="5" name="Arrow: Right 4">
            <a:extLst>
              <a:ext uri="{FF2B5EF4-FFF2-40B4-BE49-F238E27FC236}">
                <a16:creationId xmlns:a16="http://schemas.microsoft.com/office/drawing/2014/main" id="{FEB51ABF-DF09-443C-85CB-8D22C07F3610}"/>
              </a:ext>
            </a:extLst>
          </p:cNvPr>
          <p:cNvSpPr/>
          <p:nvPr/>
        </p:nvSpPr>
        <p:spPr>
          <a:xfrm>
            <a:off x="4159835" y="3312706"/>
            <a:ext cx="277906" cy="256390"/>
          </a:xfrm>
          <a:prstGeom prst="rightArrow">
            <a:avLst/>
          </a:prstGeom>
          <a:solidFill>
            <a:srgbClr val="B96645">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AEEE609-98F9-4152-BB52-A2A7F4887851}"/>
              </a:ext>
            </a:extLst>
          </p:cNvPr>
          <p:cNvPicPr>
            <a:picLocks noChangeAspect="1"/>
          </p:cNvPicPr>
          <p:nvPr/>
        </p:nvPicPr>
        <p:blipFill rotWithShape="1">
          <a:blip r:embed="rId3"/>
          <a:srcRect r="2193"/>
          <a:stretch/>
        </p:blipFill>
        <p:spPr>
          <a:xfrm>
            <a:off x="6572639" y="3968189"/>
            <a:ext cx="5477012" cy="1547589"/>
          </a:xfrm>
          <a:prstGeom prst="rect">
            <a:avLst/>
          </a:prstGeom>
        </p:spPr>
      </p:pic>
      <p:sp>
        <p:nvSpPr>
          <p:cNvPr id="9" name="TextBox 8">
            <a:extLst>
              <a:ext uri="{FF2B5EF4-FFF2-40B4-BE49-F238E27FC236}">
                <a16:creationId xmlns:a16="http://schemas.microsoft.com/office/drawing/2014/main" id="{5B81A961-88A0-4C76-9CB8-5365BC578BE9}"/>
              </a:ext>
            </a:extLst>
          </p:cNvPr>
          <p:cNvSpPr txBox="1"/>
          <p:nvPr/>
        </p:nvSpPr>
        <p:spPr>
          <a:xfrm>
            <a:off x="6572639" y="2594695"/>
            <a:ext cx="5752322" cy="1059008"/>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Arial" panose="020B0604020202020204" pitchFamily="34" charset="0"/>
                <a:ea typeface="Helvetica Neue" panose="02000503000000020004" pitchFamily="2" charset="0"/>
                <a:cs typeface="Arial" panose="020B0604020202020204" pitchFamily="34" charset="0"/>
              </a:rPr>
              <a:t>Some program officers have requested a table. This can also be helpful as the RPPR will require a table each year for reporting data sharing status.  </a:t>
            </a:r>
          </a:p>
        </p:txBody>
      </p:sp>
      <p:cxnSp>
        <p:nvCxnSpPr>
          <p:cNvPr id="11" name="Straight Connector 10">
            <a:extLst>
              <a:ext uri="{FF2B5EF4-FFF2-40B4-BE49-F238E27FC236}">
                <a16:creationId xmlns:a16="http://schemas.microsoft.com/office/drawing/2014/main" id="{E0F4DFA6-B7B8-420E-BB5E-A6445A5FE95A}"/>
              </a:ext>
            </a:extLst>
          </p:cNvPr>
          <p:cNvCxnSpPr/>
          <p:nvPr/>
        </p:nvCxnSpPr>
        <p:spPr>
          <a:xfrm>
            <a:off x="6203576" y="2425737"/>
            <a:ext cx="0" cy="370612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9500216-19CC-474E-94D8-6F01608D4E2B}"/>
              </a:ext>
            </a:extLst>
          </p:cNvPr>
          <p:cNvSpPr txBox="1"/>
          <p:nvPr/>
        </p:nvSpPr>
        <p:spPr>
          <a:xfrm>
            <a:off x="6714565" y="5728447"/>
            <a:ext cx="520849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Summary of the RPPR in the table format that may be adopted for Element 1</a:t>
            </a:r>
          </a:p>
        </p:txBody>
      </p:sp>
    </p:spTree>
    <p:custDataLst>
      <p:tags r:id="rId1"/>
    </p:custDataLst>
    <p:extLst>
      <p:ext uri="{BB962C8B-B14F-4D97-AF65-F5344CB8AC3E}">
        <p14:creationId xmlns:p14="http://schemas.microsoft.com/office/powerpoint/2010/main" val="15862666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TH 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H Blue" id="{39E3E706-BA91-4652-9E46-B9DB8473F5BA}" vid="{E943F06D-548E-455A-8DFD-1FDAEDA36C54}"/>
    </a:ext>
  </a:extLst>
</a:theme>
</file>

<file path=ppt/theme/theme2.xml><?xml version="1.0" encoding="utf-8"?>
<a:theme xmlns:a="http://schemas.openxmlformats.org/drawingml/2006/main" name="UTHH-Blue-Orange 202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HH-Blue-Orange 2023" id="{91E02425-551C-0B49-A61F-5944041B904B}" vid="{31398095-7FEA-754B-89D7-F4875ED48EB3}"/>
    </a:ext>
  </a:extLst>
</a:theme>
</file>

<file path=ppt/theme/theme3.xml><?xml version="1.0" encoding="utf-8"?>
<a:theme xmlns:a="http://schemas.openxmlformats.org/drawingml/2006/main" name="1_Default">
  <a:themeElements>
    <a:clrScheme name="Default">
      <a:dk1>
        <a:srgbClr val="000000"/>
      </a:dk1>
      <a:lt1>
        <a:srgbClr val="FFFFFF"/>
      </a:lt1>
      <a:dk2>
        <a:srgbClr val="A7A7A7"/>
      </a:dk2>
      <a:lt2>
        <a:srgbClr val="535353"/>
      </a:lt2>
      <a:accent1>
        <a:srgbClr val="CCCC00"/>
      </a:accent1>
      <a:accent2>
        <a:srgbClr val="999966"/>
      </a:accent2>
      <a:accent3>
        <a:srgbClr val="8F8F8F"/>
      </a:accent3>
      <a:accent4>
        <a:srgbClr val="707070"/>
      </a:accent4>
      <a:accent5>
        <a:srgbClr val="E2E2AA"/>
      </a:accent5>
      <a:accent6>
        <a:srgbClr val="8A8A5C"/>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bevel/>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5B9BD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3C468DC781D942853E4E9EA4897B54" ma:contentTypeVersion="15" ma:contentTypeDescription="Create a new document." ma:contentTypeScope="" ma:versionID="92189bc5bd9fbf000e4a17a31ddfc156">
  <xsd:schema xmlns:xsd="http://www.w3.org/2001/XMLSchema" xmlns:xs="http://www.w3.org/2001/XMLSchema" xmlns:p="http://schemas.microsoft.com/office/2006/metadata/properties" xmlns:ns3="884a73c4-6b46-4194-aff2-466d06054772" xmlns:ns4="a9f52ccf-fdc0-47ce-bb01-cbcd3f055404" targetNamespace="http://schemas.microsoft.com/office/2006/metadata/properties" ma:root="true" ma:fieldsID="ef18df30360cde2bc241820ab5acb1d2" ns3:_="" ns4:_="">
    <xsd:import namespace="884a73c4-6b46-4194-aff2-466d06054772"/>
    <xsd:import namespace="a9f52ccf-fdc0-47ce-bb01-cbcd3f05540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4a73c4-6b46-4194-aff2-466d060547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f52ccf-fdc0-47ce-bb01-cbcd3f05540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884a73c4-6b46-4194-aff2-466d0605477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70F614-2FCD-41FC-92F9-1A4C7A403D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4a73c4-6b46-4194-aff2-466d06054772"/>
    <ds:schemaRef ds:uri="a9f52ccf-fdc0-47ce-bb01-cbcd3f0554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90F84E-5577-45FC-8B20-BC47C95B3BAE}">
  <ds:schemaRefs>
    <ds:schemaRef ds:uri="http://schemas.microsoft.com/office/2006/documentManagement/types"/>
    <ds:schemaRef ds:uri="http://schemas.microsoft.com/office/2006/metadata/properties"/>
    <ds:schemaRef ds:uri="http://purl.org/dc/elements/1.1/"/>
    <ds:schemaRef ds:uri="http://www.w3.org/XML/1998/namespace"/>
    <ds:schemaRef ds:uri="http://purl.org/dc/dcmitype/"/>
    <ds:schemaRef ds:uri="http://schemas.microsoft.com/office/infopath/2007/PartnerControls"/>
    <ds:schemaRef ds:uri="a9f52ccf-fdc0-47ce-bb01-cbcd3f055404"/>
    <ds:schemaRef ds:uri="884a73c4-6b46-4194-aff2-466d06054772"/>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EE73AC47-874A-45AD-9D3E-135FE2F96A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UTH Blue</Template>
  <TotalTime>2699</TotalTime>
  <Words>2131</Words>
  <Application>Microsoft Office PowerPoint</Application>
  <PresentationFormat>Widescreen</PresentationFormat>
  <Paragraphs>225</Paragraphs>
  <Slides>60</Slides>
  <Notes>3</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60</vt:i4>
      </vt:variant>
    </vt:vector>
  </HeadingPairs>
  <TitlesOfParts>
    <vt:vector size="75" baseType="lpstr">
      <vt:lpstr>DengXian</vt:lpstr>
      <vt:lpstr>Arial</vt:lpstr>
      <vt:lpstr>Arial Black</vt:lpstr>
      <vt:lpstr>Calibri</vt:lpstr>
      <vt:lpstr>Gill Sans Light</vt:lpstr>
      <vt:lpstr>Google Sans</vt:lpstr>
      <vt:lpstr>Helvetica Neue</vt:lpstr>
      <vt:lpstr>Inter</vt:lpstr>
      <vt:lpstr>Symbol</vt:lpstr>
      <vt:lpstr>Times New Roman</vt:lpstr>
      <vt:lpstr>Wingdings</vt:lpstr>
      <vt:lpstr>UTH Blue</vt:lpstr>
      <vt:lpstr>UTHH-Blue-Orange 2023</vt:lpstr>
      <vt:lpstr>1_Default</vt:lpstr>
      <vt:lpstr>Office Theme</vt:lpstr>
      <vt:lpstr>AURA Assembly of University research administrators</vt:lpstr>
      <vt:lpstr>AGENDA</vt:lpstr>
      <vt:lpstr>New Staff Introductions</vt:lpstr>
      <vt:lpstr>New Staff Introductions</vt:lpstr>
      <vt:lpstr>PowerPoint Presentation</vt:lpstr>
      <vt:lpstr>PowerPoint Presentation</vt:lpstr>
      <vt:lpstr>PowerPoint Presentation</vt:lpstr>
      <vt:lpstr>PowerPoint Presentation</vt:lpstr>
      <vt:lpstr>Please screen for the following items in the DMS plan (these are the common elements that most funding agencies expect):  </vt:lpstr>
      <vt:lpstr>PowerPoint Presentation</vt:lpstr>
      <vt:lpstr>PowerPoint Presentation</vt:lpstr>
      <vt:lpstr>PowerPoint Presentation</vt:lpstr>
      <vt:lpstr>PowerPoint Presentation</vt:lpstr>
      <vt:lpstr>PowerPoint Presentation</vt:lpstr>
      <vt:lpstr>PowerPoint Presentation</vt:lpstr>
      <vt:lpstr>Many sponsors have adopted a mandatory DMS policy</vt:lpstr>
      <vt:lpstr>PowerPoint Presentation</vt:lpstr>
      <vt:lpstr>PowerPoint Presentation</vt:lpstr>
      <vt:lpstr>PowerPoint Presentation</vt:lpstr>
      <vt:lpstr>PowerPoint Presentation</vt:lpstr>
      <vt:lpstr>PowerPoint Presentation</vt:lpstr>
      <vt:lpstr>PowerPoint Presentation</vt:lpstr>
      <vt:lpstr>DEPUT next steps</vt:lpstr>
      <vt:lpstr>Contact us</vt:lpstr>
      <vt:lpstr>Effort Reporting</vt:lpstr>
      <vt:lpstr>PowerPoint Presentation</vt:lpstr>
      <vt:lpstr>PowerPoint Presentation</vt:lpstr>
      <vt:lpstr>Cost Transfer Request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Closeout Form Updates</vt:lpstr>
      <vt:lpstr>Closeout Form Updates</vt:lpstr>
      <vt:lpstr>Consolidated Form</vt:lpstr>
      <vt:lpstr>PowerPoint Presentation</vt:lpstr>
      <vt:lpstr>PowerPoint Presentation</vt:lpstr>
      <vt:lpstr>PowerPoint Presentation</vt:lpstr>
      <vt:lpstr>PowerPoint Presentation</vt:lpstr>
      <vt:lpstr>MTA/DUA Changes</vt:lpstr>
      <vt:lpstr>Material Transfer and Data Transfer Request Changes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Audit Findings</vt:lpstr>
      <vt:lpstr>SAO (State Auditing Office) Audit</vt:lpstr>
      <vt:lpstr>SAO (State Auditing Office) Audit</vt:lpstr>
      <vt:lpstr>SAO (State Auditing Office) Audit</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McElhiney, William B</dc:creator>
  <cp:lastModifiedBy>Huynh, Hung</cp:lastModifiedBy>
  <cp:revision>123</cp:revision>
  <dcterms:created xsi:type="dcterms:W3CDTF">2023-11-09T20:03:55Z</dcterms:created>
  <dcterms:modified xsi:type="dcterms:W3CDTF">2024-11-19T14:59:37Z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0x010100BB3C468DC781D942853E4E9EA4897B54</vt:lpwstr>
  </property>
  <property fmtid="{D5CDD505-2E9C-101B-9397-08002B2CF9AE}" pid="3" name="ArticulateGUID">
    <vt:lpwstr>47C68862-DA7C-493C-B8B2-A2E057DD510C</vt:lpwstr>
  </property>
  <property fmtid="{D5CDD505-2E9C-101B-9397-08002B2CF9AE}" pid="4" name="ArticulatePath">
    <vt:lpwstr>AURA Presentation 11.14.23</vt:lpwstr>
  </property>
</Properties>
</file>