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2" r:id="rId6"/>
  </p:sldMasterIdLst>
  <p:notesMasterIdLst>
    <p:notesMasterId r:id="rId39"/>
  </p:notesMasterIdLst>
  <p:sldIdLst>
    <p:sldId id="264" r:id="rId7"/>
    <p:sldId id="283" r:id="rId8"/>
    <p:sldId id="284" r:id="rId9"/>
    <p:sldId id="285" r:id="rId10"/>
    <p:sldId id="348" r:id="rId11"/>
    <p:sldId id="349" r:id="rId12"/>
    <p:sldId id="347" r:id="rId13"/>
    <p:sldId id="350" r:id="rId14"/>
    <p:sldId id="351" r:id="rId15"/>
    <p:sldId id="352" r:id="rId16"/>
    <p:sldId id="353" r:id="rId17"/>
    <p:sldId id="355" r:id="rId18"/>
    <p:sldId id="354" r:id="rId19"/>
    <p:sldId id="361" r:id="rId20"/>
    <p:sldId id="362" r:id="rId21"/>
    <p:sldId id="367" r:id="rId22"/>
    <p:sldId id="374" r:id="rId23"/>
    <p:sldId id="366" r:id="rId24"/>
    <p:sldId id="368" r:id="rId25"/>
    <p:sldId id="369" r:id="rId26"/>
    <p:sldId id="365" r:id="rId27"/>
    <p:sldId id="370" r:id="rId28"/>
    <p:sldId id="371" r:id="rId29"/>
    <p:sldId id="372" r:id="rId30"/>
    <p:sldId id="373" r:id="rId31"/>
    <p:sldId id="364" r:id="rId32"/>
    <p:sldId id="358" r:id="rId33"/>
    <p:sldId id="359" r:id="rId34"/>
    <p:sldId id="360" r:id="rId35"/>
    <p:sldId id="356" r:id="rId36"/>
    <p:sldId id="357" r:id="rId37"/>
    <p:sldId id="346"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6323" autoAdjust="0"/>
  </p:normalViewPr>
  <p:slideViewPr>
    <p:cSldViewPr snapToGrid="0">
      <p:cViewPr varScale="1">
        <p:scale>
          <a:sx n="109" d="100"/>
          <a:sy n="109" d="100"/>
        </p:scale>
        <p:origin x="498" y="108"/>
      </p:cViewPr>
      <p:guideLst/>
    </p:cSldViewPr>
  </p:slideViewPr>
  <p:outlineViewPr>
    <p:cViewPr>
      <p:scale>
        <a:sx n="33" d="100"/>
        <a:sy n="33" d="100"/>
      </p:scale>
      <p:origin x="0" y="-6780"/>
    </p:cViewPr>
  </p:outlineViewPr>
  <p:notesTextViewPr>
    <p:cViewPr>
      <p:scale>
        <a:sx n="1" d="1"/>
        <a:sy n="1" d="1"/>
      </p:scale>
      <p:origin x="0" y="0"/>
    </p:cViewPr>
  </p:notesTextViewPr>
  <p:notesViewPr>
    <p:cSldViewPr snapToGrid="0">
      <p:cViewPr varScale="1">
        <p:scale>
          <a:sx n="86" d="100"/>
          <a:sy n="86" d="100"/>
        </p:scale>
        <p:origin x="304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RPPRs due over the next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Sheet1!$K$21:$K$32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Sheet1!$L$21:$L$32</c:f>
              <c:numCache>
                <c:formatCode>General</c:formatCode>
                <c:ptCount val="12"/>
                <c:pt idx="0">
                  <c:v>20</c:v>
                </c:pt>
                <c:pt idx="1">
                  <c:v>28</c:v>
                </c:pt>
                <c:pt idx="2">
                  <c:v>22</c:v>
                </c:pt>
                <c:pt idx="3">
                  <c:v>14</c:v>
                </c:pt>
                <c:pt idx="4">
                  <c:v>33</c:v>
                </c:pt>
                <c:pt idx="5">
                  <c:v>25</c:v>
                </c:pt>
                <c:pt idx="6">
                  <c:v>20</c:v>
                </c:pt>
                <c:pt idx="7">
                  <c:v>0</c:v>
                </c:pt>
                <c:pt idx="8">
                  <c:v>1</c:v>
                </c:pt>
                <c:pt idx="9">
                  <c:v>20</c:v>
                </c:pt>
                <c:pt idx="10">
                  <c:v>15</c:v>
                </c:pt>
                <c:pt idx="11">
                  <c:v>19</c:v>
                </c:pt>
              </c:numCache>
            </c:numRef>
          </c:val>
          <c:extLst>
            <c:ext xmlns:c16="http://schemas.microsoft.com/office/drawing/2014/chart" uri="{C3380CC4-5D6E-409C-BE32-E72D297353CC}">
              <c16:uniqueId val="{00000000-29FB-45DD-870D-7CB86403C05F}"/>
            </c:ext>
          </c:extLst>
        </c:ser>
        <c:dLbls>
          <c:showLegendKey val="0"/>
          <c:showVal val="0"/>
          <c:showCatName val="0"/>
          <c:showSerName val="0"/>
          <c:showPercent val="0"/>
          <c:showBubbleSize val="0"/>
        </c:dLbls>
        <c:gapWidth val="219"/>
        <c:overlap val="-27"/>
        <c:axId val="1324073647"/>
        <c:axId val="1323777375"/>
      </c:barChart>
      <c:catAx>
        <c:axId val="132407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777375"/>
        <c:crosses val="autoZero"/>
        <c:auto val="1"/>
        <c:lblAlgn val="ctr"/>
        <c:lblOffset val="100"/>
        <c:noMultiLvlLbl val="0"/>
      </c:catAx>
      <c:valAx>
        <c:axId val="1323777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4073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CA856-A515-4BDF-9F6A-C563236FA30E}"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C532A-488B-42C7-AB9F-C01B56158FE3}" type="slidenum">
              <a:rPr lang="en-US" smtClean="0"/>
              <a:t>‹#›</a:t>
            </a:fld>
            <a:endParaRPr lang="en-US"/>
          </a:p>
        </p:txBody>
      </p:sp>
    </p:spTree>
    <p:extLst>
      <p:ext uri="{BB962C8B-B14F-4D97-AF65-F5344CB8AC3E}">
        <p14:creationId xmlns:p14="http://schemas.microsoft.com/office/powerpoint/2010/main" val="482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a:t>
            </a:fld>
            <a:endParaRPr lang="en-US"/>
          </a:p>
        </p:txBody>
      </p:sp>
    </p:spTree>
    <p:extLst>
      <p:ext uri="{BB962C8B-B14F-4D97-AF65-F5344CB8AC3E}">
        <p14:creationId xmlns:p14="http://schemas.microsoft.com/office/powerpoint/2010/main" val="152838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12</a:t>
            </a:fld>
            <a:endParaRPr lang="en-US"/>
          </a:p>
        </p:txBody>
      </p:sp>
    </p:spTree>
    <p:extLst>
      <p:ext uri="{BB962C8B-B14F-4D97-AF65-F5344CB8AC3E}">
        <p14:creationId xmlns:p14="http://schemas.microsoft.com/office/powerpoint/2010/main" val="162153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13</a:t>
            </a:fld>
            <a:endParaRPr lang="en-US"/>
          </a:p>
        </p:txBody>
      </p:sp>
    </p:spTree>
    <p:extLst>
      <p:ext uri="{BB962C8B-B14F-4D97-AF65-F5344CB8AC3E}">
        <p14:creationId xmlns:p14="http://schemas.microsoft.com/office/powerpoint/2010/main" val="46565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14</a:t>
            </a:fld>
            <a:endParaRPr lang="en-US"/>
          </a:p>
        </p:txBody>
      </p:sp>
    </p:spTree>
    <p:extLst>
      <p:ext uri="{BB962C8B-B14F-4D97-AF65-F5344CB8AC3E}">
        <p14:creationId xmlns:p14="http://schemas.microsoft.com/office/powerpoint/2010/main" val="266838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15</a:t>
            </a:fld>
            <a:endParaRPr lang="en-US"/>
          </a:p>
        </p:txBody>
      </p:sp>
    </p:spTree>
    <p:extLst>
      <p:ext uri="{BB962C8B-B14F-4D97-AF65-F5344CB8AC3E}">
        <p14:creationId xmlns:p14="http://schemas.microsoft.com/office/powerpoint/2010/main" val="284936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16</a:t>
            </a:fld>
            <a:endParaRPr lang="en-US"/>
          </a:p>
        </p:txBody>
      </p:sp>
    </p:spTree>
    <p:extLst>
      <p:ext uri="{BB962C8B-B14F-4D97-AF65-F5344CB8AC3E}">
        <p14:creationId xmlns:p14="http://schemas.microsoft.com/office/powerpoint/2010/main" val="27722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17</a:t>
            </a:fld>
            <a:endParaRPr lang="en-US"/>
          </a:p>
        </p:txBody>
      </p:sp>
    </p:spTree>
    <p:extLst>
      <p:ext uri="{BB962C8B-B14F-4D97-AF65-F5344CB8AC3E}">
        <p14:creationId xmlns:p14="http://schemas.microsoft.com/office/powerpoint/2010/main" val="359151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18</a:t>
            </a:fld>
            <a:endParaRPr lang="en-US"/>
          </a:p>
        </p:txBody>
      </p:sp>
    </p:spTree>
    <p:extLst>
      <p:ext uri="{BB962C8B-B14F-4D97-AF65-F5344CB8AC3E}">
        <p14:creationId xmlns:p14="http://schemas.microsoft.com/office/powerpoint/2010/main" val="1034442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19</a:t>
            </a:fld>
            <a:endParaRPr lang="en-US"/>
          </a:p>
        </p:txBody>
      </p:sp>
    </p:spTree>
    <p:extLst>
      <p:ext uri="{BB962C8B-B14F-4D97-AF65-F5344CB8AC3E}">
        <p14:creationId xmlns:p14="http://schemas.microsoft.com/office/powerpoint/2010/main" val="290943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20</a:t>
            </a:fld>
            <a:endParaRPr lang="en-US"/>
          </a:p>
        </p:txBody>
      </p:sp>
    </p:spTree>
    <p:extLst>
      <p:ext uri="{BB962C8B-B14F-4D97-AF65-F5344CB8AC3E}">
        <p14:creationId xmlns:p14="http://schemas.microsoft.com/office/powerpoint/2010/main" val="247096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21</a:t>
            </a:fld>
            <a:endParaRPr lang="en-US"/>
          </a:p>
        </p:txBody>
      </p:sp>
    </p:spTree>
    <p:extLst>
      <p:ext uri="{BB962C8B-B14F-4D97-AF65-F5344CB8AC3E}">
        <p14:creationId xmlns:p14="http://schemas.microsoft.com/office/powerpoint/2010/main" val="5163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a:t>
            </a:fld>
            <a:endParaRPr lang="en-US"/>
          </a:p>
        </p:txBody>
      </p:sp>
    </p:spTree>
    <p:extLst>
      <p:ext uri="{BB962C8B-B14F-4D97-AF65-F5344CB8AC3E}">
        <p14:creationId xmlns:p14="http://schemas.microsoft.com/office/powerpoint/2010/main" val="66337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22</a:t>
            </a:fld>
            <a:endParaRPr lang="en-US"/>
          </a:p>
        </p:txBody>
      </p:sp>
    </p:spTree>
    <p:extLst>
      <p:ext uri="{BB962C8B-B14F-4D97-AF65-F5344CB8AC3E}">
        <p14:creationId xmlns:p14="http://schemas.microsoft.com/office/powerpoint/2010/main" val="358014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23</a:t>
            </a:fld>
            <a:endParaRPr lang="en-US"/>
          </a:p>
        </p:txBody>
      </p:sp>
    </p:spTree>
    <p:extLst>
      <p:ext uri="{BB962C8B-B14F-4D97-AF65-F5344CB8AC3E}">
        <p14:creationId xmlns:p14="http://schemas.microsoft.com/office/powerpoint/2010/main" val="209777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24</a:t>
            </a:fld>
            <a:endParaRPr lang="en-US"/>
          </a:p>
        </p:txBody>
      </p:sp>
    </p:spTree>
    <p:extLst>
      <p:ext uri="{BB962C8B-B14F-4D97-AF65-F5344CB8AC3E}">
        <p14:creationId xmlns:p14="http://schemas.microsoft.com/office/powerpoint/2010/main" val="690692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25</a:t>
            </a:fld>
            <a:endParaRPr lang="en-US"/>
          </a:p>
        </p:txBody>
      </p:sp>
    </p:spTree>
    <p:extLst>
      <p:ext uri="{BB962C8B-B14F-4D97-AF65-F5344CB8AC3E}">
        <p14:creationId xmlns:p14="http://schemas.microsoft.com/office/powerpoint/2010/main" val="337409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26</a:t>
            </a:fld>
            <a:endParaRPr lang="en-US"/>
          </a:p>
        </p:txBody>
      </p:sp>
    </p:spTree>
    <p:extLst>
      <p:ext uri="{BB962C8B-B14F-4D97-AF65-F5344CB8AC3E}">
        <p14:creationId xmlns:p14="http://schemas.microsoft.com/office/powerpoint/2010/main" val="2445966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27</a:t>
            </a:fld>
            <a:endParaRPr lang="en-US"/>
          </a:p>
        </p:txBody>
      </p:sp>
    </p:spTree>
    <p:extLst>
      <p:ext uri="{BB962C8B-B14F-4D97-AF65-F5344CB8AC3E}">
        <p14:creationId xmlns:p14="http://schemas.microsoft.com/office/powerpoint/2010/main" val="2881549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28</a:t>
            </a:fld>
            <a:endParaRPr lang="en-US"/>
          </a:p>
        </p:txBody>
      </p:sp>
    </p:spTree>
    <p:extLst>
      <p:ext uri="{BB962C8B-B14F-4D97-AF65-F5344CB8AC3E}">
        <p14:creationId xmlns:p14="http://schemas.microsoft.com/office/powerpoint/2010/main" val="2781739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29</a:t>
            </a:fld>
            <a:endParaRPr lang="en-US"/>
          </a:p>
        </p:txBody>
      </p:sp>
    </p:spTree>
    <p:extLst>
      <p:ext uri="{BB962C8B-B14F-4D97-AF65-F5344CB8AC3E}">
        <p14:creationId xmlns:p14="http://schemas.microsoft.com/office/powerpoint/2010/main" val="1004209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30</a:t>
            </a:fld>
            <a:endParaRPr lang="en-US"/>
          </a:p>
        </p:txBody>
      </p:sp>
    </p:spTree>
    <p:extLst>
      <p:ext uri="{BB962C8B-B14F-4D97-AF65-F5344CB8AC3E}">
        <p14:creationId xmlns:p14="http://schemas.microsoft.com/office/powerpoint/2010/main" val="233500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32</a:t>
            </a:fld>
            <a:endParaRPr lang="en-US"/>
          </a:p>
        </p:txBody>
      </p:sp>
    </p:spTree>
    <p:extLst>
      <p:ext uri="{BB962C8B-B14F-4D97-AF65-F5344CB8AC3E}">
        <p14:creationId xmlns:p14="http://schemas.microsoft.com/office/powerpoint/2010/main" val="102180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5</a:t>
            </a:fld>
            <a:endParaRPr lang="en-US"/>
          </a:p>
        </p:txBody>
      </p:sp>
    </p:spTree>
    <p:extLst>
      <p:ext uri="{BB962C8B-B14F-4D97-AF65-F5344CB8AC3E}">
        <p14:creationId xmlns:p14="http://schemas.microsoft.com/office/powerpoint/2010/main" val="349979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BC532A-488B-42C7-AB9F-C01B56158FE3}" type="slidenum">
              <a:rPr lang="en-US" smtClean="0"/>
              <a:t>6</a:t>
            </a:fld>
            <a:endParaRPr lang="en-US"/>
          </a:p>
        </p:txBody>
      </p:sp>
    </p:spTree>
    <p:extLst>
      <p:ext uri="{BB962C8B-B14F-4D97-AF65-F5344CB8AC3E}">
        <p14:creationId xmlns:p14="http://schemas.microsoft.com/office/powerpoint/2010/main" val="19357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7</a:t>
            </a:fld>
            <a:endParaRPr lang="en-US"/>
          </a:p>
        </p:txBody>
      </p:sp>
    </p:spTree>
    <p:extLst>
      <p:ext uri="{BB962C8B-B14F-4D97-AF65-F5344CB8AC3E}">
        <p14:creationId xmlns:p14="http://schemas.microsoft.com/office/powerpoint/2010/main" val="114434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8</a:t>
            </a:fld>
            <a:endParaRPr lang="en-US"/>
          </a:p>
        </p:txBody>
      </p:sp>
    </p:spTree>
    <p:extLst>
      <p:ext uri="{BB962C8B-B14F-4D97-AF65-F5344CB8AC3E}">
        <p14:creationId xmlns:p14="http://schemas.microsoft.com/office/powerpoint/2010/main" val="371657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9</a:t>
            </a:fld>
            <a:endParaRPr lang="en-US"/>
          </a:p>
        </p:txBody>
      </p:sp>
    </p:spTree>
    <p:extLst>
      <p:ext uri="{BB962C8B-B14F-4D97-AF65-F5344CB8AC3E}">
        <p14:creationId xmlns:p14="http://schemas.microsoft.com/office/powerpoint/2010/main" val="184248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10</a:t>
            </a:fld>
            <a:endParaRPr lang="en-US"/>
          </a:p>
        </p:txBody>
      </p:sp>
    </p:spTree>
    <p:extLst>
      <p:ext uri="{BB962C8B-B14F-4D97-AF65-F5344CB8AC3E}">
        <p14:creationId xmlns:p14="http://schemas.microsoft.com/office/powerpoint/2010/main" val="310813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Required per HOOP and is common practice at all AHSC. Identifies patient care costs that  should not be billed to insurance/patient. (these will  need to be covered by study account ) </a:t>
            </a:r>
          </a:p>
          <a:p>
            <a:endParaRPr lang="en-US" dirty="0"/>
          </a:p>
        </p:txBody>
      </p:sp>
      <p:sp>
        <p:nvSpPr>
          <p:cNvPr id="4" name="Slide Number Placeholder 3"/>
          <p:cNvSpPr>
            <a:spLocks noGrp="1"/>
          </p:cNvSpPr>
          <p:nvPr>
            <p:ph type="sldNum" sz="quarter" idx="5"/>
          </p:nvPr>
        </p:nvSpPr>
        <p:spPr/>
        <p:txBody>
          <a:bodyPr/>
          <a:lstStyle/>
          <a:p>
            <a:fld id="{18BC532A-488B-42C7-AB9F-C01B56158FE3}" type="slidenum">
              <a:rPr lang="en-US" smtClean="0"/>
              <a:t>11</a:t>
            </a:fld>
            <a:endParaRPr lang="en-US"/>
          </a:p>
        </p:txBody>
      </p:sp>
    </p:spTree>
    <p:extLst>
      <p:ext uri="{BB962C8B-B14F-4D97-AF65-F5344CB8AC3E}">
        <p14:creationId xmlns:p14="http://schemas.microsoft.com/office/powerpoint/2010/main" val="543450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Present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688647"/>
            <a:ext cx="10515600" cy="465667"/>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20BCD72-8EE7-4ED8-845E-BBFF2ADC949F}" type="slidenum">
              <a:rPr lang="en-US" smtClean="0"/>
              <a:t>‹#›</a:t>
            </a:fld>
            <a:endParaRPr lang="en-US"/>
          </a:p>
        </p:txBody>
      </p:sp>
    </p:spTree>
    <p:extLst>
      <p:ext uri="{BB962C8B-B14F-4D97-AF65-F5344CB8AC3E}">
        <p14:creationId xmlns:p14="http://schemas.microsoft.com/office/powerpoint/2010/main" val="2912892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562C-7AB5-4CFD-BFE0-5B8850227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E4933-29E1-40DA-AE6C-BC1615475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28C09-676A-45D1-95FD-69A86EF74BBB}"/>
              </a:ext>
            </a:extLst>
          </p:cNvPr>
          <p:cNvSpPr>
            <a:spLocks noGrp="1"/>
          </p:cNvSpPr>
          <p:nvPr>
            <p:ph type="dt" sz="half" idx="10"/>
          </p:nvPr>
        </p:nvSpPr>
        <p:spPr/>
        <p:txBody>
          <a:bodyPr/>
          <a:lstStyle/>
          <a:p>
            <a:fld id="{AB13A91C-D8F7-45B4-87FB-3A07567DE3DE}" type="datetimeFigureOut">
              <a:rPr lang="en-US" smtClean="0"/>
              <a:t>5/29/2024</a:t>
            </a:fld>
            <a:endParaRPr lang="en-US"/>
          </a:p>
        </p:txBody>
      </p:sp>
      <p:sp>
        <p:nvSpPr>
          <p:cNvPr id="5" name="Footer Placeholder 4">
            <a:extLst>
              <a:ext uri="{FF2B5EF4-FFF2-40B4-BE49-F238E27FC236}">
                <a16:creationId xmlns:a16="http://schemas.microsoft.com/office/drawing/2014/main" id="{082C22D2-4004-4E4B-A909-8409B3F09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87B9-ADD4-466F-81A9-2D2756143C45}"/>
              </a:ext>
            </a:extLst>
          </p:cNvPr>
          <p:cNvSpPr>
            <a:spLocks noGrp="1"/>
          </p:cNvSpPr>
          <p:nvPr>
            <p:ph type="sldNum" sz="quarter" idx="12"/>
          </p:nvPr>
        </p:nvSpPr>
        <p:spPr/>
        <p:txBody>
          <a:bodyPr/>
          <a:lstStyle/>
          <a:p>
            <a:fld id="{C20BCD72-8EE7-4ED8-845E-BBFF2ADC949F}" type="slidenum">
              <a:rPr lang="en-US" smtClean="0"/>
              <a:t>‹#›</a:t>
            </a:fld>
            <a:endParaRPr lang="en-US"/>
          </a:p>
        </p:txBody>
      </p:sp>
    </p:spTree>
    <p:extLst>
      <p:ext uri="{BB962C8B-B14F-4D97-AF65-F5344CB8AC3E}">
        <p14:creationId xmlns:p14="http://schemas.microsoft.com/office/powerpoint/2010/main" val="225758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48262-23DB-4E61-97F2-0A1FBB66B39D}"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C2A8F-A9B4-4210-9F28-0F86B8E83E9D}" type="slidenum">
              <a:rPr lang="en-US" smtClean="0"/>
              <a:t>‹#›</a:t>
            </a:fld>
            <a:endParaRPr lang="en-US"/>
          </a:p>
        </p:txBody>
      </p:sp>
    </p:spTree>
    <p:extLst>
      <p:ext uri="{BB962C8B-B14F-4D97-AF65-F5344CB8AC3E}">
        <p14:creationId xmlns:p14="http://schemas.microsoft.com/office/powerpoint/2010/main" val="588305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Present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675184"/>
            <a:ext cx="10515600" cy="509954"/>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57441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E8B27C-8573-8D86-D98F-E93757FA43AF}"/>
              </a:ext>
            </a:extLst>
          </p:cNvPr>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774224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325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200"/>
            <a:ext cx="10515600" cy="1325563"/>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933700"/>
            <a:ext cx="10515600" cy="32432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57174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2762250"/>
            <a:ext cx="10515600" cy="332740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38B111-BFEF-4E0E-91B5-5D059B4A2BA6}" type="slidenum">
              <a:rPr lang="en-US" smtClean="0"/>
              <a:t>‹#›</a:t>
            </a:fld>
            <a:endParaRPr lang="en-US"/>
          </a:p>
        </p:txBody>
      </p:sp>
    </p:spTree>
    <p:extLst>
      <p:ext uri="{BB962C8B-B14F-4D97-AF65-F5344CB8AC3E}">
        <p14:creationId xmlns:p14="http://schemas.microsoft.com/office/powerpoint/2010/main" val="2871995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19"/>
            <a:ext cx="10515600" cy="1108496"/>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9DC5459-1009-CCB1-0E7B-1C27C66F1E71}"/>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585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69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1919"/>
            <a:ext cx="10515600" cy="75708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324100"/>
            <a:ext cx="5157787"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67075"/>
            <a:ext cx="5157787"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2324100"/>
            <a:ext cx="5183188"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67075"/>
            <a:ext cx="5183188"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4680608-5D3D-FB8F-FF7C-0723206D5C36}"/>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61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35FB-A7D3-5AB4-5AD2-6E8087B4F2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5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599"/>
            <a:ext cx="3932237" cy="885825"/>
          </a:xfrm>
          <a:prstGeom prst="rect">
            <a:avLst/>
          </a:prstGeo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057775" y="1371600"/>
            <a:ext cx="6297613" cy="4705350"/>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66974"/>
            <a:ext cx="3932237" cy="3609975"/>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31604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562C-7AB5-4CFD-BFE0-5B8850227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E4933-29E1-40DA-AE6C-BC1615475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28C09-676A-45D1-95FD-69A86EF74BBB}"/>
              </a:ext>
            </a:extLst>
          </p:cNvPr>
          <p:cNvSpPr>
            <a:spLocks noGrp="1"/>
          </p:cNvSpPr>
          <p:nvPr>
            <p:ph type="dt" sz="half" idx="10"/>
          </p:nvPr>
        </p:nvSpPr>
        <p:spPr/>
        <p:txBody>
          <a:bodyPr/>
          <a:lstStyle/>
          <a:p>
            <a:fld id="{AED76DE4-F647-4C16-8359-28FF8FC82FB7}" type="datetimeFigureOut">
              <a:rPr lang="en-US" smtClean="0"/>
              <a:t>5/29/2024</a:t>
            </a:fld>
            <a:endParaRPr lang="en-US"/>
          </a:p>
        </p:txBody>
      </p:sp>
      <p:sp>
        <p:nvSpPr>
          <p:cNvPr id="5" name="Footer Placeholder 4">
            <a:extLst>
              <a:ext uri="{FF2B5EF4-FFF2-40B4-BE49-F238E27FC236}">
                <a16:creationId xmlns:a16="http://schemas.microsoft.com/office/drawing/2014/main" id="{082C22D2-4004-4E4B-A909-8409B3F09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87B9-ADD4-466F-81A9-2D2756143C45}"/>
              </a:ext>
            </a:extLst>
          </p:cNvPr>
          <p:cNvSpPr>
            <a:spLocks noGrp="1"/>
          </p:cNvSpPr>
          <p:nvPr>
            <p:ph type="sldNum" sz="quarter" idx="12"/>
          </p:nvPr>
        </p:nvSpPr>
        <p:spPr/>
        <p:txBody>
          <a:bodyPr/>
          <a:lstStyle/>
          <a:p>
            <a:fld id="{4F38B111-BFEF-4E0E-91B5-5D059B4A2BA6}" type="slidenum">
              <a:rPr lang="en-US" smtClean="0"/>
              <a:t>‹#›</a:t>
            </a:fld>
            <a:endParaRPr lang="en-US"/>
          </a:p>
        </p:txBody>
      </p:sp>
    </p:spTree>
    <p:extLst>
      <p:ext uri="{BB962C8B-B14F-4D97-AF65-F5344CB8AC3E}">
        <p14:creationId xmlns:p14="http://schemas.microsoft.com/office/powerpoint/2010/main" val="215490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r>
              <a:rPr dirty="0"/>
              <a:t>Title Text</a:t>
            </a:r>
          </a:p>
        </p:txBody>
      </p:sp>
      <p:sp>
        <p:nvSpPr>
          <p:cNvPr id="19" name="Shape 19"/>
          <p:cNvSpPr>
            <a:spLocks noGrp="1"/>
          </p:cNvSpPr>
          <p:nvPr>
            <p:ph type="body" idx="1"/>
          </p:nvPr>
        </p:nvSpPr>
        <p:spPr>
          <a:xfrm>
            <a:off x="1032933" y="1955801"/>
            <a:ext cx="10643632" cy="3228279"/>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6589395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Section Header">
    <p:spTree>
      <p:nvGrpSpPr>
        <p:cNvPr id="1" name=""/>
        <p:cNvGrpSpPr/>
        <p:nvPr/>
      </p:nvGrpSpPr>
      <p:grpSpPr>
        <a:xfrm>
          <a:off x="0" y="0"/>
          <a:ext cx="0" cy="0"/>
          <a:chOff x="0" y="0"/>
          <a:chExt cx="0" cy="0"/>
        </a:xfrm>
      </p:grpSpPr>
      <p:sp>
        <p:nvSpPr>
          <p:cNvPr id="27" name="Shape 27"/>
          <p:cNvSpPr>
            <a:spLocks noGrp="1"/>
          </p:cNvSpPr>
          <p:nvPr>
            <p:ph type="title"/>
          </p:nvPr>
        </p:nvSpPr>
        <p:spPr>
          <a:xfrm>
            <a:off x="963087" y="4406901"/>
            <a:ext cx="10363201" cy="1362075"/>
          </a:xfrm>
          <a:prstGeom prst="rect">
            <a:avLst/>
          </a:prstGeom>
        </p:spPr>
        <p:txBody>
          <a:bodyPr/>
          <a:lstStyle>
            <a:lvl1pPr>
              <a:defRPr sz="5333" b="1" cap="all"/>
            </a:lvl1pPr>
          </a:lstStyle>
          <a:p>
            <a:r>
              <a:t>Title Text</a:t>
            </a:r>
          </a:p>
        </p:txBody>
      </p:sp>
      <p:sp>
        <p:nvSpPr>
          <p:cNvPr id="28" name="Shape 28"/>
          <p:cNvSpPr>
            <a:spLocks noGrp="1"/>
          </p:cNvSpPr>
          <p:nvPr>
            <p:ph type="body" sz="quarter" idx="1"/>
          </p:nvPr>
        </p:nvSpPr>
        <p:spPr>
          <a:xfrm>
            <a:off x="963087" y="2906715"/>
            <a:ext cx="10363201" cy="1500188"/>
          </a:xfrm>
          <a:prstGeom prst="rect">
            <a:avLst/>
          </a:prstGeom>
        </p:spPr>
        <p:txBody>
          <a:bodyPr anchor="b"/>
          <a:lstStyle>
            <a:lvl1pPr marL="0" indent="0">
              <a:spcBef>
                <a:spcPts val="533"/>
              </a:spcBef>
              <a:buClrTx/>
              <a:buSzTx/>
              <a:buFontTx/>
              <a:buNone/>
              <a:defRPr sz="2667"/>
            </a:lvl1pPr>
            <a:lvl2pPr marL="0" indent="609585">
              <a:spcBef>
                <a:spcPts val="533"/>
              </a:spcBef>
              <a:buClrTx/>
              <a:buSzTx/>
              <a:buFontTx/>
              <a:buNone/>
              <a:defRPr sz="2667"/>
            </a:lvl2pPr>
            <a:lvl3pPr marL="0" indent="1219170">
              <a:spcBef>
                <a:spcPts val="533"/>
              </a:spcBef>
              <a:buClrTx/>
              <a:buSzTx/>
              <a:buFontTx/>
              <a:buNone/>
              <a:defRPr sz="2667"/>
            </a:lvl3pPr>
            <a:lvl4pPr marL="0" indent="1828754">
              <a:spcBef>
                <a:spcPts val="533"/>
              </a:spcBef>
              <a:buClrTx/>
              <a:buSzTx/>
              <a:buFontTx/>
              <a:buNone/>
              <a:defRPr sz="2667"/>
            </a:lvl4pPr>
            <a:lvl5pPr marL="0" indent="2438339">
              <a:spcBef>
                <a:spcPts val="533"/>
              </a:spcBef>
              <a:buClrTx/>
              <a:buSzTx/>
              <a:buFontTx/>
              <a:buNone/>
              <a:defRPr sz="2667"/>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718303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r>
              <a:t>Title Text</a:t>
            </a:r>
          </a:p>
        </p:txBody>
      </p:sp>
      <p:sp>
        <p:nvSpPr>
          <p:cNvPr id="37" name="Shape 37"/>
          <p:cNvSpPr>
            <a:spLocks noGrp="1"/>
          </p:cNvSpPr>
          <p:nvPr>
            <p:ph type="body" sz="half" idx="1"/>
          </p:nvPr>
        </p:nvSpPr>
        <p:spPr>
          <a:xfrm>
            <a:off x="609600" y="1828800"/>
            <a:ext cx="5384800" cy="5029200"/>
          </a:xfrm>
          <a:prstGeom prst="rect">
            <a:avLst/>
          </a:prstGeom>
        </p:spPr>
        <p:txBody>
          <a:bodyPr/>
          <a:lstStyle>
            <a:lvl1pPr>
              <a:spcBef>
                <a:spcPts val="800"/>
              </a:spcBef>
              <a:defRPr sz="3733"/>
            </a:lvl1pPr>
            <a:lvl2pPr marL="1307714" indent="-679080">
              <a:spcBef>
                <a:spcPts val="800"/>
              </a:spcBef>
              <a:defRPr sz="3733"/>
            </a:lvl2pPr>
            <a:lvl3pPr marL="2086981" indent="-874162">
              <a:spcBef>
                <a:spcPts val="800"/>
              </a:spcBef>
              <a:defRPr sz="3733"/>
            </a:lvl3pPr>
            <a:lvl4pPr marL="2760770" indent="-908732">
              <a:spcBef>
                <a:spcPts val="800"/>
              </a:spcBef>
              <a:defRPr sz="3733"/>
            </a:lvl4pPr>
            <a:lvl5pPr marL="3409629" indent="-971290">
              <a:spcBef>
                <a:spcPts val="800"/>
              </a:spcBef>
              <a:defRPr sz="3733"/>
            </a:lvl5pPr>
          </a:lstStyle>
          <a:p>
            <a:r>
              <a:t>Body Level One</a:t>
            </a:r>
          </a:p>
          <a:p>
            <a:pPr lvl="1"/>
            <a:r>
              <a:t>Body Level Two</a:t>
            </a:r>
          </a:p>
          <a:p>
            <a:pPr lvl="2"/>
            <a:r>
              <a:t>Body Level Three</a:t>
            </a:r>
          </a:p>
          <a:p>
            <a:pPr lvl="3"/>
            <a:r>
              <a:t>Body Level Four</a:t>
            </a:r>
          </a:p>
          <a:p>
            <a:pPr lvl="4"/>
            <a:r>
              <a:t>Body Level Five</a:t>
            </a:r>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2966851"/>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45" name="Shape 45"/>
          <p:cNvSpPr>
            <a:spLocks noGrp="1"/>
          </p:cNvSpPr>
          <p:nvPr>
            <p:ph type="title"/>
          </p:nvPr>
        </p:nvSpPr>
        <p:spPr>
          <a:xfrm>
            <a:off x="609600" y="274639"/>
            <a:ext cx="10972800" cy="1204980"/>
          </a:xfrm>
          <a:prstGeom prst="rect">
            <a:avLst/>
          </a:prstGeom>
        </p:spPr>
        <p:txBody>
          <a:bodyPr/>
          <a:lstStyle/>
          <a:p>
            <a:r>
              <a:t>Title Text</a:t>
            </a:r>
          </a:p>
        </p:txBody>
      </p:sp>
      <p:sp>
        <p:nvSpPr>
          <p:cNvPr id="46" name="Shape 46"/>
          <p:cNvSpPr>
            <a:spLocks noGrp="1"/>
          </p:cNvSpPr>
          <p:nvPr>
            <p:ph type="body" sz="quarter" idx="1"/>
          </p:nvPr>
        </p:nvSpPr>
        <p:spPr>
          <a:xfrm>
            <a:off x="609600" y="1479617"/>
            <a:ext cx="5386917" cy="695259"/>
          </a:xfrm>
          <a:prstGeom prst="rect">
            <a:avLst/>
          </a:prstGeom>
        </p:spPr>
        <p:txBody>
          <a:bodyPr anchor="b"/>
          <a:lstStyle>
            <a:lvl1pPr marL="0" indent="0">
              <a:spcBef>
                <a:spcPts val="667"/>
              </a:spcBef>
              <a:buClrTx/>
              <a:buSzTx/>
              <a:buFontTx/>
              <a:buNone/>
              <a:defRPr sz="3200" b="1"/>
            </a:lvl1pPr>
            <a:lvl2pPr marL="0" indent="609585">
              <a:spcBef>
                <a:spcPts val="667"/>
              </a:spcBef>
              <a:buClrTx/>
              <a:buSzTx/>
              <a:buFontTx/>
              <a:buNone/>
              <a:defRPr sz="3200" b="1"/>
            </a:lvl2pPr>
            <a:lvl3pPr marL="0" indent="1219170">
              <a:spcBef>
                <a:spcPts val="667"/>
              </a:spcBef>
              <a:buClrTx/>
              <a:buSzTx/>
              <a:buFontTx/>
              <a:buNone/>
              <a:defRPr sz="3200" b="1"/>
            </a:lvl3pPr>
            <a:lvl4pPr marL="0" indent="1828754">
              <a:spcBef>
                <a:spcPts val="667"/>
              </a:spcBef>
              <a:buClrTx/>
              <a:buSzTx/>
              <a:buFontTx/>
              <a:buNone/>
              <a:defRPr sz="3200" b="1"/>
            </a:lvl4pPr>
            <a:lvl5pPr marL="0" indent="2438339">
              <a:spcBef>
                <a:spcPts val="667"/>
              </a:spcBef>
              <a:buClrTx/>
              <a:buSzTx/>
              <a:buFontTx/>
              <a:buNone/>
              <a:defRPr sz="3200" b="1"/>
            </a:lvl5p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4778070"/>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54" name="Shape 54"/>
          <p:cNvSpPr>
            <a:spLocks noGrp="1"/>
          </p:cNvSpPr>
          <p:nvPr>
            <p:ph type="title"/>
          </p:nvPr>
        </p:nvSpPr>
        <p:spPr>
          <a:xfrm>
            <a:off x="609600" y="533400"/>
            <a:ext cx="10972800" cy="1143000"/>
          </a:xfrm>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0389044"/>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9878413"/>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Content with Caption">
    <p:spTree>
      <p:nvGrpSpPr>
        <p:cNvPr id="1" name=""/>
        <p:cNvGrpSpPr/>
        <p:nvPr/>
      </p:nvGrpSpPr>
      <p:grpSpPr>
        <a:xfrm>
          <a:off x="0" y="0"/>
          <a:ext cx="0" cy="0"/>
          <a:chOff x="0" y="0"/>
          <a:chExt cx="0" cy="0"/>
        </a:xfrm>
      </p:grpSpPr>
      <p:sp>
        <p:nvSpPr>
          <p:cNvPr id="69" name="Shape 69"/>
          <p:cNvSpPr>
            <a:spLocks noGrp="1"/>
          </p:cNvSpPr>
          <p:nvPr>
            <p:ph type="title"/>
          </p:nvPr>
        </p:nvSpPr>
        <p:spPr>
          <a:xfrm>
            <a:off x="609600" y="273051"/>
            <a:ext cx="4011085" cy="2876551"/>
          </a:xfrm>
          <a:prstGeom prst="rect">
            <a:avLst/>
          </a:prstGeom>
        </p:spPr>
        <p:txBody>
          <a:bodyPr/>
          <a:lstStyle>
            <a:lvl1pPr>
              <a:defRPr sz="2667" b="1"/>
            </a:lvl1pPr>
          </a:lstStyle>
          <a:p>
            <a:r>
              <a:t>Title Text</a:t>
            </a:r>
          </a:p>
        </p:txBody>
      </p:sp>
      <p:sp>
        <p:nvSpPr>
          <p:cNvPr id="70" name="Shape 70"/>
          <p:cNvSpPr>
            <a:spLocks noGrp="1"/>
          </p:cNvSpPr>
          <p:nvPr>
            <p:ph type="body" idx="1"/>
          </p:nvPr>
        </p:nvSpPr>
        <p:spPr>
          <a:xfrm>
            <a:off x="4766733" y="273051"/>
            <a:ext cx="6815667" cy="65849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4773267"/>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Picture with Caption">
    <p:spTree>
      <p:nvGrpSpPr>
        <p:cNvPr id="1" name=""/>
        <p:cNvGrpSpPr/>
        <p:nvPr/>
      </p:nvGrpSpPr>
      <p:grpSpPr>
        <a:xfrm>
          <a:off x="0" y="0"/>
          <a:ext cx="0" cy="0"/>
          <a:chOff x="0" y="0"/>
          <a:chExt cx="0" cy="0"/>
        </a:xfrm>
      </p:grpSpPr>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535177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327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and Vertical Text">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r>
              <a:t>Title Text</a:t>
            </a:r>
          </a:p>
        </p:txBody>
      </p:sp>
      <p:sp>
        <p:nvSpPr>
          <p:cNvPr id="86" name="Shape 86"/>
          <p:cNvSpPr>
            <a:spLocks noGrp="1"/>
          </p:cNvSpPr>
          <p:nvPr>
            <p:ph type="body" idx="1"/>
          </p:nvPr>
        </p:nvSpPr>
        <p:spPr>
          <a:xfrm>
            <a:off x="609600" y="1828800"/>
            <a:ext cx="10972800"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7435676"/>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Vertical Title and Text">
    <p:spTree>
      <p:nvGrpSpPr>
        <p:cNvPr id="1" name=""/>
        <p:cNvGrpSpPr/>
        <p:nvPr/>
      </p:nvGrpSpPr>
      <p:grpSpPr>
        <a:xfrm>
          <a:off x="0" y="0"/>
          <a:ext cx="0" cy="0"/>
          <a:chOff x="0" y="0"/>
          <a:chExt cx="0" cy="0"/>
        </a:xfrm>
      </p:grpSpPr>
      <p:sp>
        <p:nvSpPr>
          <p:cNvPr id="94" name="Shape 94"/>
          <p:cNvSpPr>
            <a:spLocks noGrp="1"/>
          </p:cNvSpPr>
          <p:nvPr>
            <p:ph type="title"/>
          </p:nvPr>
        </p:nvSpPr>
        <p:spPr>
          <a:xfrm>
            <a:off x="8839200" y="533400"/>
            <a:ext cx="2743200" cy="6324600"/>
          </a:xfrm>
          <a:prstGeom prst="rect">
            <a:avLst/>
          </a:prstGeom>
        </p:spPr>
        <p:txBody>
          <a:bodyPr/>
          <a:lstStyle/>
          <a:p>
            <a:r>
              <a:t>Title Text</a:t>
            </a:r>
          </a:p>
        </p:txBody>
      </p:sp>
      <p:sp>
        <p:nvSpPr>
          <p:cNvPr id="95" name="Shape 95"/>
          <p:cNvSpPr>
            <a:spLocks noGrp="1"/>
          </p:cNvSpPr>
          <p:nvPr>
            <p:ph type="body" idx="1"/>
          </p:nvPr>
        </p:nvSpPr>
        <p:spPr>
          <a:xfrm>
            <a:off x="609600" y="533400"/>
            <a:ext cx="8026400" cy="6324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584515"/>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Custom Layout">
    <p:spTree>
      <p:nvGrpSpPr>
        <p:cNvPr id="1" name=""/>
        <p:cNvGrpSpPr/>
        <p:nvPr/>
      </p:nvGrpSpPr>
      <p:grpSpPr>
        <a:xfrm>
          <a:off x="0" y="0"/>
          <a:ext cx="0" cy="0"/>
          <a:chOff x="0" y="0"/>
          <a:chExt cx="0" cy="0"/>
        </a:xfrm>
      </p:grpSpPr>
      <p:sp>
        <p:nvSpPr>
          <p:cNvPr id="103" name="Shape 103"/>
          <p:cNvSpPr>
            <a:spLocks noGrp="1"/>
          </p:cNvSpPr>
          <p:nvPr>
            <p:ph type="title"/>
          </p:nvPr>
        </p:nvSpPr>
        <p:spPr>
          <a:xfrm>
            <a:off x="67733" y="673100"/>
            <a:ext cx="12192000" cy="1143000"/>
          </a:xfrm>
          <a:prstGeom prst="rect">
            <a:avLst/>
          </a:prstGeom>
        </p:spPr>
        <p:txBody>
          <a:bodyPr/>
          <a:lstStyle/>
          <a:p>
            <a:r>
              <a:t>Title Text</a:t>
            </a:r>
          </a:p>
        </p:txBody>
      </p:sp>
      <p:sp>
        <p:nvSpPr>
          <p:cNvPr id="104" name="Shape 104"/>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066331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Shape 111"/>
          <p:cNvSpPr>
            <a:spLocks noGrp="1"/>
          </p:cNvSpPr>
          <p:nvPr>
            <p:ph type="title"/>
          </p:nvPr>
        </p:nvSpPr>
        <p:spPr>
          <a:xfrm>
            <a:off x="914400" y="2130427"/>
            <a:ext cx="10363200" cy="1755775"/>
          </a:xfrm>
          <a:prstGeom prst="rect">
            <a:avLst/>
          </a:prstGeom>
        </p:spPr>
        <p:txBody>
          <a:bodyPr/>
          <a:lstStyle/>
          <a:p>
            <a:r>
              <a:t>Title Text</a:t>
            </a:r>
          </a:p>
        </p:txBody>
      </p:sp>
      <p:sp>
        <p:nvSpPr>
          <p:cNvPr id="112" name="Shape 112"/>
          <p:cNvSpPr>
            <a:spLocks noGrp="1"/>
          </p:cNvSpPr>
          <p:nvPr>
            <p:ph type="body" sz="half" idx="1"/>
          </p:nvPr>
        </p:nvSpPr>
        <p:spPr>
          <a:xfrm>
            <a:off x="1828800" y="3886200"/>
            <a:ext cx="8534400" cy="2971800"/>
          </a:xfrm>
          <a:prstGeom prst="rect">
            <a:avLst/>
          </a:prstGeom>
        </p:spPr>
        <p:txBody>
          <a:bodyPr/>
          <a:lstStyle>
            <a:lvl1pPr marL="0" indent="0" algn="ctr">
              <a:buClrTx/>
              <a:buSzTx/>
              <a:buFontTx/>
              <a:buNone/>
              <a:defRPr>
                <a:solidFill>
                  <a:srgbClr val="888888"/>
                </a:solidFill>
              </a:defRPr>
            </a:lvl1pPr>
            <a:lvl2pPr marL="0" indent="609585" algn="ctr">
              <a:buClrTx/>
              <a:buSzTx/>
              <a:buFontTx/>
              <a:buNone/>
              <a:defRPr>
                <a:solidFill>
                  <a:srgbClr val="888888"/>
                </a:solidFill>
              </a:defRPr>
            </a:lvl2pPr>
            <a:lvl3pPr marL="0" indent="1219170" algn="ctr">
              <a:buClrTx/>
              <a:buSzTx/>
              <a:buFontTx/>
              <a:buNone/>
              <a:defRPr>
                <a:solidFill>
                  <a:srgbClr val="888888"/>
                </a:solidFill>
              </a:defRPr>
            </a:lvl3pPr>
            <a:lvl4pPr marL="0" indent="1828754" algn="ctr">
              <a:buClrTx/>
              <a:buSzTx/>
              <a:buFontTx/>
              <a:buNone/>
              <a:defRPr>
                <a:solidFill>
                  <a:srgbClr val="888888"/>
                </a:solidFill>
              </a:defRPr>
            </a:lvl4pPr>
            <a:lvl5pPr marL="0" indent="2438339"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8966164"/>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120" name="Shape 12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9598616"/>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1_Section Header">
    <p:spTree>
      <p:nvGrpSpPr>
        <p:cNvPr id="1" name=""/>
        <p:cNvGrpSpPr/>
        <p:nvPr/>
      </p:nvGrpSpPr>
      <p:grpSpPr>
        <a:xfrm>
          <a:off x="0" y="0"/>
          <a:ext cx="0" cy="0"/>
          <a:chOff x="0" y="0"/>
          <a:chExt cx="0" cy="0"/>
        </a:xfrm>
      </p:grpSpPr>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2839581"/>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reserve="1">
  <p:cSld name="1_Two Content">
    <p:spTree>
      <p:nvGrpSpPr>
        <p:cNvPr id="1" name=""/>
        <p:cNvGrpSpPr/>
        <p:nvPr/>
      </p:nvGrpSpPr>
      <p:grpSpPr>
        <a:xfrm>
          <a:off x="0" y="0"/>
          <a:ext cx="0" cy="0"/>
          <a:chOff x="0" y="0"/>
          <a:chExt cx="0" cy="0"/>
        </a:xfrm>
      </p:grpSpPr>
      <p:sp>
        <p:nvSpPr>
          <p:cNvPr id="140" name="Shape 140"/>
          <p:cNvSpPr>
            <a:spLocks noGrp="1"/>
          </p:cNvSpPr>
          <p:nvPr>
            <p:ph type="title"/>
          </p:nvPr>
        </p:nvSpPr>
        <p:spPr>
          <a:xfrm>
            <a:off x="609600" y="0"/>
            <a:ext cx="10972800" cy="1676400"/>
          </a:xfrm>
          <a:prstGeom prst="rect">
            <a:avLst/>
          </a:prstGeom>
        </p:spPr>
        <p:txBody>
          <a:bodyPr anchor="b"/>
          <a:lstStyle>
            <a:lvl1pPr>
              <a:defRPr>
                <a:latin typeface="Arial"/>
                <a:ea typeface="Arial"/>
                <a:cs typeface="Arial"/>
                <a:sym typeface="Arial"/>
              </a:defRPr>
            </a:lvl1pPr>
          </a:lstStyle>
          <a:p>
            <a:r>
              <a:t>Title Text</a:t>
            </a:r>
          </a:p>
        </p:txBody>
      </p:sp>
      <p:sp>
        <p:nvSpPr>
          <p:cNvPr id="141" name="Shape 141"/>
          <p:cNvSpPr>
            <a:spLocks noGrp="1"/>
          </p:cNvSpPr>
          <p:nvPr>
            <p:ph type="body" sz="half" idx="1"/>
          </p:nvPr>
        </p:nvSpPr>
        <p:spPr>
          <a:xfrm>
            <a:off x="609600" y="1828800"/>
            <a:ext cx="5384800" cy="5029200"/>
          </a:xfrm>
          <a:prstGeom prst="rect">
            <a:avLst/>
          </a:prstGeom>
        </p:spPr>
        <p:txBody>
          <a:bodyPr/>
          <a:lstStyle>
            <a:lvl1pPr>
              <a:spcBef>
                <a:spcPts val="800"/>
              </a:spcBef>
              <a:defRPr sz="3733">
                <a:latin typeface="Times New Roman"/>
                <a:ea typeface="Times New Roman"/>
                <a:cs typeface="Times New Roman"/>
                <a:sym typeface="Times New Roman"/>
              </a:defRPr>
            </a:lvl1pPr>
            <a:lvl2pPr marL="1307714" indent="-679080">
              <a:spcBef>
                <a:spcPts val="800"/>
              </a:spcBef>
              <a:defRPr sz="3733">
                <a:latin typeface="Times New Roman"/>
                <a:ea typeface="Times New Roman"/>
                <a:cs typeface="Times New Roman"/>
                <a:sym typeface="Times New Roman"/>
              </a:defRPr>
            </a:lvl2pPr>
            <a:lvl3pPr marL="2086981" indent="-874162">
              <a:spcBef>
                <a:spcPts val="800"/>
              </a:spcBef>
              <a:defRPr sz="3733">
                <a:latin typeface="Times New Roman"/>
                <a:ea typeface="Times New Roman"/>
                <a:cs typeface="Times New Roman"/>
                <a:sym typeface="Times New Roman"/>
              </a:defRPr>
            </a:lvl3pPr>
            <a:lvl4pPr marL="2760770" indent="-908732">
              <a:spcBef>
                <a:spcPts val="800"/>
              </a:spcBef>
              <a:defRPr sz="3733">
                <a:latin typeface="Times New Roman"/>
                <a:ea typeface="Times New Roman"/>
                <a:cs typeface="Times New Roman"/>
                <a:sym typeface="Times New Roman"/>
              </a:defRPr>
            </a:lvl4pPr>
            <a:lvl5pPr marL="3409629" indent="-971290">
              <a:spcBef>
                <a:spcPts val="800"/>
              </a:spcBef>
              <a:defRPr sz="3733">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8185984"/>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reserve="1">
  <p:cSld name="1_Comparison">
    <p:spTree>
      <p:nvGrpSpPr>
        <p:cNvPr id="1" name=""/>
        <p:cNvGrpSpPr/>
        <p:nvPr/>
      </p:nvGrpSpPr>
      <p:grpSpPr>
        <a:xfrm>
          <a:off x="0" y="0"/>
          <a:ext cx="0" cy="0"/>
          <a:chOff x="0" y="0"/>
          <a:chExt cx="0" cy="0"/>
        </a:xfrm>
      </p:grpSpPr>
      <p:grpSp>
        <p:nvGrpSpPr>
          <p:cNvPr id="154" name="Group 154"/>
          <p:cNvGrpSpPr/>
          <p:nvPr/>
        </p:nvGrpSpPr>
        <p:grpSpPr>
          <a:xfrm>
            <a:off x="372533" y="152402"/>
            <a:ext cx="11582400" cy="1600201"/>
            <a:chOff x="0" y="0"/>
            <a:chExt cx="8686800" cy="1600200"/>
          </a:xfrm>
        </p:grpSpPr>
        <p:sp>
          <p:nvSpPr>
            <p:cNvPr id="149" name="Shape 149"/>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50" name="Shape 150"/>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51" name="Shape 151"/>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52" name="Shape 152"/>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53" name="Shape 153"/>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55" name="Shape 155"/>
          <p:cNvSpPr>
            <a:spLocks noGrp="1"/>
          </p:cNvSpPr>
          <p:nvPr>
            <p:ph type="title"/>
          </p:nvPr>
        </p:nvSpPr>
        <p:spPr>
          <a:xfrm>
            <a:off x="609600" y="2"/>
            <a:ext cx="10972800" cy="1417639"/>
          </a:xfrm>
          <a:prstGeom prst="rect">
            <a:avLst/>
          </a:prstGeom>
        </p:spPr>
        <p:txBody>
          <a:bodyPr anchor="b"/>
          <a:lstStyle>
            <a:lvl1pPr>
              <a:defRPr>
                <a:latin typeface="Arial"/>
                <a:ea typeface="Arial"/>
                <a:cs typeface="Arial"/>
                <a:sym typeface="Arial"/>
              </a:defRPr>
            </a:lvl1pPr>
          </a:lstStyle>
          <a:p>
            <a:r>
              <a:t>Title Text</a:t>
            </a:r>
          </a:p>
        </p:txBody>
      </p:sp>
      <p:sp>
        <p:nvSpPr>
          <p:cNvPr id="156" name="Shape 156"/>
          <p:cNvSpPr>
            <a:spLocks noGrp="1"/>
          </p:cNvSpPr>
          <p:nvPr>
            <p:ph type="body" sz="quarter" idx="1"/>
          </p:nvPr>
        </p:nvSpPr>
        <p:spPr>
          <a:xfrm>
            <a:off x="609600" y="1417639"/>
            <a:ext cx="5386917" cy="757239"/>
          </a:xfrm>
          <a:prstGeom prst="rect">
            <a:avLst/>
          </a:prstGeom>
        </p:spPr>
        <p:txBody>
          <a:bodyPr anchor="b"/>
          <a:lstStyle>
            <a:lvl1pPr marL="0" indent="0">
              <a:spcBef>
                <a:spcPts val="667"/>
              </a:spcBef>
              <a:buClrTx/>
              <a:buSzTx/>
              <a:buFontTx/>
              <a:buNone/>
              <a:defRPr sz="3200" b="1">
                <a:latin typeface="Times New Roman"/>
                <a:ea typeface="Times New Roman"/>
                <a:cs typeface="Times New Roman"/>
                <a:sym typeface="Times New Roman"/>
              </a:defRPr>
            </a:lvl1pPr>
            <a:lvl2pPr marL="0" indent="609585">
              <a:spcBef>
                <a:spcPts val="667"/>
              </a:spcBef>
              <a:buClrTx/>
              <a:buSzTx/>
              <a:buFontTx/>
              <a:buNone/>
              <a:defRPr sz="3200" b="1">
                <a:latin typeface="Times New Roman"/>
                <a:ea typeface="Times New Roman"/>
                <a:cs typeface="Times New Roman"/>
                <a:sym typeface="Times New Roman"/>
              </a:defRPr>
            </a:lvl2pPr>
            <a:lvl3pPr marL="0" indent="1219170">
              <a:spcBef>
                <a:spcPts val="667"/>
              </a:spcBef>
              <a:buClrTx/>
              <a:buSzTx/>
              <a:buFontTx/>
              <a:buNone/>
              <a:defRPr sz="3200" b="1">
                <a:latin typeface="Times New Roman"/>
                <a:ea typeface="Times New Roman"/>
                <a:cs typeface="Times New Roman"/>
                <a:sym typeface="Times New Roman"/>
              </a:defRPr>
            </a:lvl3pPr>
            <a:lvl4pPr marL="0" indent="1828754">
              <a:spcBef>
                <a:spcPts val="667"/>
              </a:spcBef>
              <a:buClrTx/>
              <a:buSzTx/>
              <a:buFontTx/>
              <a:buNone/>
              <a:defRPr sz="3200" b="1">
                <a:latin typeface="Times New Roman"/>
                <a:ea typeface="Times New Roman"/>
                <a:cs typeface="Times New Roman"/>
                <a:sym typeface="Times New Roman"/>
              </a:defRPr>
            </a:lvl4pPr>
            <a:lvl5pPr marL="0" indent="2438339">
              <a:spcBef>
                <a:spcPts val="667"/>
              </a:spcBef>
              <a:buClrTx/>
              <a:buSzTx/>
              <a:buFontTx/>
              <a:buNone/>
              <a:defRPr sz="3200"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7988518"/>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1_Title Only">
    <p:spTree>
      <p:nvGrpSpPr>
        <p:cNvPr id="1" name=""/>
        <p:cNvGrpSpPr/>
        <p:nvPr/>
      </p:nvGrpSpPr>
      <p:grpSpPr>
        <a:xfrm>
          <a:off x="0" y="0"/>
          <a:ext cx="0" cy="0"/>
          <a:chOff x="0" y="0"/>
          <a:chExt cx="0" cy="0"/>
        </a:xfrm>
      </p:grpSpPr>
      <p:grpSp>
        <p:nvGrpSpPr>
          <p:cNvPr id="169" name="Group 169"/>
          <p:cNvGrpSpPr/>
          <p:nvPr/>
        </p:nvGrpSpPr>
        <p:grpSpPr>
          <a:xfrm>
            <a:off x="372533" y="152402"/>
            <a:ext cx="11582400" cy="1600201"/>
            <a:chOff x="0" y="0"/>
            <a:chExt cx="8686800" cy="1600200"/>
          </a:xfrm>
        </p:grpSpPr>
        <p:sp>
          <p:nvSpPr>
            <p:cNvPr id="164" name="Shape 164"/>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65" name="Shape 165"/>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66" name="Shape 166"/>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67" name="Shape 167"/>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68" name="Shape 168"/>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70" name="Shape 170"/>
          <p:cNvSpPr>
            <a:spLocks noGrp="1"/>
          </p:cNvSpPr>
          <p:nvPr>
            <p:ph type="title"/>
          </p:nvPr>
        </p:nvSpPr>
        <p:spPr>
          <a:xfrm>
            <a:off x="609600" y="533400"/>
            <a:ext cx="10972800" cy="1143000"/>
          </a:xfrm>
          <a:prstGeom prst="rect">
            <a:avLst/>
          </a:prstGeom>
        </p:spPr>
        <p:txBody>
          <a:bodyPr anchor="b"/>
          <a:lstStyle>
            <a:lvl1pPr>
              <a:defRPr>
                <a:latin typeface="Arial"/>
                <a:ea typeface="Arial"/>
                <a:cs typeface="Arial"/>
                <a:sym typeface="Arial"/>
              </a:defRPr>
            </a:lvl1pPr>
          </a:lstStyle>
          <a:p>
            <a:r>
              <a:t>Title Text</a:t>
            </a:r>
          </a:p>
        </p:txBody>
      </p:sp>
      <p:sp>
        <p:nvSpPr>
          <p:cNvPr id="171" name="Shape 17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261011"/>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reserve="1">
  <p:cSld name="1_Blank">
    <p:spTree>
      <p:nvGrpSpPr>
        <p:cNvPr id="1" name=""/>
        <p:cNvGrpSpPr/>
        <p:nvPr/>
      </p:nvGrpSpPr>
      <p:grpSpPr>
        <a:xfrm>
          <a:off x="0" y="0"/>
          <a:ext cx="0" cy="0"/>
          <a:chOff x="0" y="0"/>
          <a:chExt cx="0" cy="0"/>
        </a:xfrm>
      </p:grpSpPr>
      <p:grpSp>
        <p:nvGrpSpPr>
          <p:cNvPr id="183" name="Group 183"/>
          <p:cNvGrpSpPr/>
          <p:nvPr/>
        </p:nvGrpSpPr>
        <p:grpSpPr>
          <a:xfrm>
            <a:off x="372533" y="152402"/>
            <a:ext cx="11582400" cy="1600201"/>
            <a:chOff x="0" y="0"/>
            <a:chExt cx="8686800" cy="1600200"/>
          </a:xfrm>
        </p:grpSpPr>
        <p:sp>
          <p:nvSpPr>
            <p:cNvPr id="178" name="Shape 178"/>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79" name="Shape 179"/>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80" name="Shape 180"/>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81" name="Shape 181"/>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82" name="Shape 182"/>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1411054"/>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46200"/>
            <a:ext cx="10515600" cy="1325563"/>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933700"/>
            <a:ext cx="10515600" cy="32432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09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reserve="1">
  <p:cSld name="1_Content with Caption">
    <p:spTree>
      <p:nvGrpSpPr>
        <p:cNvPr id="1" name=""/>
        <p:cNvGrpSpPr/>
        <p:nvPr/>
      </p:nvGrpSpPr>
      <p:grpSpPr>
        <a:xfrm>
          <a:off x="0" y="0"/>
          <a:ext cx="0" cy="0"/>
          <a:chOff x="0" y="0"/>
          <a:chExt cx="0" cy="0"/>
        </a:xfrm>
      </p:grpSpPr>
      <p:grpSp>
        <p:nvGrpSpPr>
          <p:cNvPr id="196" name="Group 196"/>
          <p:cNvGrpSpPr/>
          <p:nvPr/>
        </p:nvGrpSpPr>
        <p:grpSpPr>
          <a:xfrm>
            <a:off x="372533" y="152402"/>
            <a:ext cx="11582400" cy="1600201"/>
            <a:chOff x="0" y="0"/>
            <a:chExt cx="8686800" cy="1600200"/>
          </a:xfrm>
        </p:grpSpPr>
        <p:sp>
          <p:nvSpPr>
            <p:cNvPr id="191" name="Shape 191"/>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92" name="Shape 192"/>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93" name="Shape 193"/>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94" name="Shape 194"/>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95" name="Shape 195"/>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97" name="Shape 197"/>
          <p:cNvSpPr>
            <a:spLocks noGrp="1"/>
          </p:cNvSpPr>
          <p:nvPr>
            <p:ph type="title"/>
          </p:nvPr>
        </p:nvSpPr>
        <p:spPr>
          <a:xfrm>
            <a:off x="609600" y="2"/>
            <a:ext cx="4011085" cy="1435100"/>
          </a:xfrm>
          <a:prstGeom prst="rect">
            <a:avLst/>
          </a:prstGeom>
        </p:spPr>
        <p:txBody>
          <a:bodyPr anchor="b"/>
          <a:lstStyle>
            <a:lvl1pPr>
              <a:defRPr sz="2667" b="1">
                <a:latin typeface="Arial"/>
                <a:ea typeface="Arial"/>
                <a:cs typeface="Arial"/>
                <a:sym typeface="Arial"/>
              </a:defRPr>
            </a:lvl1pPr>
          </a:lstStyle>
          <a:p>
            <a:r>
              <a:t>Title Text</a:t>
            </a:r>
          </a:p>
        </p:txBody>
      </p:sp>
      <p:sp>
        <p:nvSpPr>
          <p:cNvPr id="198" name="Shape 198"/>
          <p:cNvSpPr>
            <a:spLocks noGrp="1"/>
          </p:cNvSpPr>
          <p:nvPr>
            <p:ph type="body" idx="1"/>
          </p:nvPr>
        </p:nvSpPr>
        <p:spPr>
          <a:xfrm>
            <a:off x="4766733" y="273051"/>
            <a:ext cx="6815667" cy="6584951"/>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9" name="Shape 19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2362028"/>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reserve="1">
  <p:cSld name="1_Title and Vertical Text">
    <p:spTree>
      <p:nvGrpSpPr>
        <p:cNvPr id="1" name=""/>
        <p:cNvGrpSpPr/>
        <p:nvPr/>
      </p:nvGrpSpPr>
      <p:grpSpPr>
        <a:xfrm>
          <a:off x="0" y="0"/>
          <a:ext cx="0" cy="0"/>
          <a:chOff x="0" y="0"/>
          <a:chExt cx="0" cy="0"/>
        </a:xfrm>
      </p:grpSpPr>
      <p:grpSp>
        <p:nvGrpSpPr>
          <p:cNvPr id="211" name="Group 211"/>
          <p:cNvGrpSpPr/>
          <p:nvPr/>
        </p:nvGrpSpPr>
        <p:grpSpPr>
          <a:xfrm>
            <a:off x="372533" y="152402"/>
            <a:ext cx="11582400" cy="1600201"/>
            <a:chOff x="0" y="0"/>
            <a:chExt cx="8686800" cy="1600200"/>
          </a:xfrm>
        </p:grpSpPr>
        <p:sp>
          <p:nvSpPr>
            <p:cNvPr id="206" name="Shape 206"/>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07" name="Shape 207"/>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08" name="Shape 208"/>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09" name="Shape 209"/>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10" name="Shape 210"/>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212" name="Shape 212"/>
          <p:cNvSpPr>
            <a:spLocks noGrp="1"/>
          </p:cNvSpPr>
          <p:nvPr>
            <p:ph type="title"/>
          </p:nvPr>
        </p:nvSpPr>
        <p:spPr>
          <a:xfrm>
            <a:off x="609600" y="0"/>
            <a:ext cx="10972800" cy="1676400"/>
          </a:xfrm>
          <a:prstGeom prst="rect">
            <a:avLst/>
          </a:prstGeom>
        </p:spPr>
        <p:txBody>
          <a:bodyPr anchor="b"/>
          <a:lstStyle>
            <a:lvl1pPr>
              <a:defRPr>
                <a:latin typeface="Arial"/>
                <a:ea typeface="Arial"/>
                <a:cs typeface="Arial"/>
                <a:sym typeface="Arial"/>
              </a:defRPr>
            </a:lvl1pPr>
          </a:lstStyle>
          <a:p>
            <a:r>
              <a:t>Title Text</a:t>
            </a:r>
          </a:p>
        </p:txBody>
      </p:sp>
      <p:sp>
        <p:nvSpPr>
          <p:cNvPr id="213" name="Shape 213"/>
          <p:cNvSpPr>
            <a:spLocks noGrp="1"/>
          </p:cNvSpPr>
          <p:nvPr>
            <p:ph type="body" idx="1"/>
          </p:nvPr>
        </p:nvSpPr>
        <p:spPr>
          <a:xfrm>
            <a:off x="609600" y="1828800"/>
            <a:ext cx="10972800" cy="5029200"/>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14" name="Shape 21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9031661"/>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1_Vertical Title and Text">
    <p:spTree>
      <p:nvGrpSpPr>
        <p:cNvPr id="1" name=""/>
        <p:cNvGrpSpPr/>
        <p:nvPr/>
      </p:nvGrpSpPr>
      <p:grpSpPr>
        <a:xfrm>
          <a:off x="0" y="0"/>
          <a:ext cx="0" cy="0"/>
          <a:chOff x="0" y="0"/>
          <a:chExt cx="0" cy="0"/>
        </a:xfrm>
      </p:grpSpPr>
      <p:grpSp>
        <p:nvGrpSpPr>
          <p:cNvPr id="226" name="Group 226"/>
          <p:cNvGrpSpPr/>
          <p:nvPr/>
        </p:nvGrpSpPr>
        <p:grpSpPr>
          <a:xfrm>
            <a:off x="372533" y="152402"/>
            <a:ext cx="11582400" cy="1600201"/>
            <a:chOff x="0" y="0"/>
            <a:chExt cx="8686800" cy="1600200"/>
          </a:xfrm>
        </p:grpSpPr>
        <p:sp>
          <p:nvSpPr>
            <p:cNvPr id="221" name="Shape 221"/>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22" name="Shape 222"/>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23" name="Shape 223"/>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24" name="Shape 224"/>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25" name="Shape 225"/>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227" name="Shape 227"/>
          <p:cNvSpPr>
            <a:spLocks noGrp="1"/>
          </p:cNvSpPr>
          <p:nvPr>
            <p:ph type="title"/>
          </p:nvPr>
        </p:nvSpPr>
        <p:spPr>
          <a:xfrm>
            <a:off x="8839200" y="0"/>
            <a:ext cx="2743200" cy="6130925"/>
          </a:xfrm>
          <a:prstGeom prst="rect">
            <a:avLst/>
          </a:prstGeom>
        </p:spPr>
        <p:txBody>
          <a:bodyPr anchor="b"/>
          <a:lstStyle>
            <a:lvl1pPr>
              <a:defRPr>
                <a:latin typeface="Arial"/>
                <a:ea typeface="Arial"/>
                <a:cs typeface="Arial"/>
                <a:sym typeface="Arial"/>
              </a:defRPr>
            </a:lvl1pPr>
          </a:lstStyle>
          <a:p>
            <a:r>
              <a:t>Title Text</a:t>
            </a:r>
          </a:p>
        </p:txBody>
      </p:sp>
      <p:sp>
        <p:nvSpPr>
          <p:cNvPr id="228" name="Shape 228"/>
          <p:cNvSpPr>
            <a:spLocks noGrp="1"/>
          </p:cNvSpPr>
          <p:nvPr>
            <p:ph type="body" idx="1"/>
          </p:nvPr>
        </p:nvSpPr>
        <p:spPr>
          <a:xfrm>
            <a:off x="609600" y="533400"/>
            <a:ext cx="8026400" cy="6324600"/>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9" name="Shape 2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0182405"/>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2_Title and Content">
    <p:spTree>
      <p:nvGrpSpPr>
        <p:cNvPr id="1" name=""/>
        <p:cNvGrpSpPr/>
        <p:nvPr/>
      </p:nvGrpSpPr>
      <p:grpSpPr>
        <a:xfrm>
          <a:off x="0" y="0"/>
          <a:ext cx="0" cy="0"/>
          <a:chOff x="0" y="0"/>
          <a:chExt cx="0" cy="0"/>
        </a:xfrm>
      </p:grpSpPr>
      <p:grpSp>
        <p:nvGrpSpPr>
          <p:cNvPr id="241" name="Group 241"/>
          <p:cNvGrpSpPr/>
          <p:nvPr/>
        </p:nvGrpSpPr>
        <p:grpSpPr>
          <a:xfrm>
            <a:off x="372533" y="152402"/>
            <a:ext cx="11582400" cy="1600201"/>
            <a:chOff x="0" y="0"/>
            <a:chExt cx="8686800" cy="1600200"/>
          </a:xfrm>
        </p:grpSpPr>
        <p:sp>
          <p:nvSpPr>
            <p:cNvPr id="236" name="Shape 236"/>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37" name="Shape 237"/>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38" name="Shape 238"/>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39" name="Shape 239"/>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40" name="Shape 240"/>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pic>
        <p:nvPicPr>
          <p:cNvPr id="242" name="image2.png" descr="ctscNEWlogo"/>
          <p:cNvPicPr>
            <a:picLocks noChangeAspect="1"/>
          </p:cNvPicPr>
          <p:nvPr/>
        </p:nvPicPr>
        <p:blipFill>
          <a:blip r:embed="rId2"/>
          <a:stretch>
            <a:fillRect/>
          </a:stretch>
        </p:blipFill>
        <p:spPr>
          <a:xfrm>
            <a:off x="508000" y="609601"/>
            <a:ext cx="5689600" cy="1111251"/>
          </a:xfrm>
          <a:prstGeom prst="rect">
            <a:avLst/>
          </a:prstGeom>
          <a:ln w="12700">
            <a:miter lim="400000"/>
          </a:ln>
        </p:spPr>
      </p:pic>
      <p:sp>
        <p:nvSpPr>
          <p:cNvPr id="243" name="Shape 243"/>
          <p:cNvSpPr>
            <a:spLocks noGrp="1"/>
          </p:cNvSpPr>
          <p:nvPr>
            <p:ph type="body" idx="1"/>
          </p:nvPr>
        </p:nvSpPr>
        <p:spPr>
          <a:xfrm>
            <a:off x="609600" y="1828800"/>
            <a:ext cx="10972800" cy="5029200"/>
          </a:xfrm>
          <a:prstGeom prst="rect">
            <a:avLst/>
          </a:prstGeom>
        </p:spPr>
        <p:txBody>
          <a:bodyPr/>
          <a:lstStyle>
            <a:lvl1pPr>
              <a:defRPr>
                <a:latin typeface="Times New Roman"/>
                <a:ea typeface="Times New Roman"/>
                <a:cs typeface="Times New Roman"/>
                <a:sym typeface="Times New Roman"/>
              </a:defRPr>
            </a:lvl1pPr>
            <a:lvl2pPr>
              <a:defRPr>
                <a:latin typeface="Times New Roman"/>
                <a:ea typeface="Times New Roman"/>
                <a:cs typeface="Times New Roman"/>
                <a:sym typeface="Times New Roman"/>
              </a:defRPr>
            </a:lvl2pPr>
            <a:lvl3pPr>
              <a:defRPr>
                <a:latin typeface="Times New Roman"/>
                <a:ea typeface="Times New Roman"/>
                <a:cs typeface="Times New Roman"/>
                <a:sym typeface="Times New Roman"/>
              </a:defRPr>
            </a:lvl3pPr>
            <a:lvl4pPr>
              <a:defRPr>
                <a:latin typeface="Times New Roman"/>
                <a:ea typeface="Times New Roman"/>
                <a:cs typeface="Times New Roman"/>
                <a:sym typeface="Times New Roman"/>
              </a:defRPr>
            </a:lvl4pPr>
            <a:lvl5pPr>
              <a:defRPr>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4" name="Shape 24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4839727"/>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reserve="1">
  <p:cSld name="2_Section Header">
    <p:spTree>
      <p:nvGrpSpPr>
        <p:cNvPr id="1" name=""/>
        <p:cNvGrpSpPr/>
        <p:nvPr/>
      </p:nvGrpSpPr>
      <p:grpSpPr>
        <a:xfrm>
          <a:off x="0" y="0"/>
          <a:ext cx="0" cy="0"/>
          <a:chOff x="0" y="0"/>
          <a:chExt cx="0" cy="0"/>
        </a:xfrm>
      </p:grpSpPr>
      <p:grpSp>
        <p:nvGrpSpPr>
          <p:cNvPr id="256" name="Group 256"/>
          <p:cNvGrpSpPr/>
          <p:nvPr/>
        </p:nvGrpSpPr>
        <p:grpSpPr>
          <a:xfrm>
            <a:off x="372533" y="152402"/>
            <a:ext cx="11582400" cy="1600201"/>
            <a:chOff x="0" y="0"/>
            <a:chExt cx="8686800" cy="1600200"/>
          </a:xfrm>
        </p:grpSpPr>
        <p:sp>
          <p:nvSpPr>
            <p:cNvPr id="251" name="Shape 251"/>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52" name="Shape 252"/>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53" name="Shape 253"/>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54" name="Shape 254"/>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55" name="Shape 255"/>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pic>
        <p:nvPicPr>
          <p:cNvPr id="257" name="image2.png" descr="ctscNEWlogo"/>
          <p:cNvPicPr>
            <a:picLocks noChangeAspect="1"/>
          </p:cNvPicPr>
          <p:nvPr/>
        </p:nvPicPr>
        <p:blipFill>
          <a:blip r:embed="rId2"/>
          <a:stretch>
            <a:fillRect/>
          </a:stretch>
        </p:blipFill>
        <p:spPr>
          <a:xfrm>
            <a:off x="508000" y="609601"/>
            <a:ext cx="5689600" cy="1111251"/>
          </a:xfrm>
          <a:prstGeom prst="rect">
            <a:avLst/>
          </a:prstGeom>
          <a:ln w="12700">
            <a:miter lim="400000"/>
          </a:ln>
        </p:spPr>
      </p:pic>
      <p:sp>
        <p:nvSpPr>
          <p:cNvPr id="258" name="Shape 258"/>
          <p:cNvSpPr>
            <a:spLocks noGrp="1"/>
          </p:cNvSpPr>
          <p:nvPr>
            <p:ph type="title"/>
          </p:nvPr>
        </p:nvSpPr>
        <p:spPr>
          <a:xfrm>
            <a:off x="963087" y="4406901"/>
            <a:ext cx="10363201" cy="1362075"/>
          </a:xfrm>
          <a:prstGeom prst="rect">
            <a:avLst/>
          </a:prstGeom>
        </p:spPr>
        <p:txBody>
          <a:bodyPr/>
          <a:lstStyle>
            <a:lvl1pPr>
              <a:defRPr sz="5333" b="1" cap="all">
                <a:latin typeface="Arial"/>
                <a:ea typeface="Arial"/>
                <a:cs typeface="Arial"/>
                <a:sym typeface="Arial"/>
              </a:defRPr>
            </a:lvl1pPr>
          </a:lstStyle>
          <a:p>
            <a:r>
              <a:t>Title Text</a:t>
            </a:r>
          </a:p>
        </p:txBody>
      </p:sp>
      <p:sp>
        <p:nvSpPr>
          <p:cNvPr id="259" name="Shape 259"/>
          <p:cNvSpPr>
            <a:spLocks noGrp="1"/>
          </p:cNvSpPr>
          <p:nvPr>
            <p:ph type="body" sz="quarter" idx="1"/>
          </p:nvPr>
        </p:nvSpPr>
        <p:spPr>
          <a:xfrm>
            <a:off x="963087" y="2906715"/>
            <a:ext cx="10363201" cy="1500188"/>
          </a:xfrm>
          <a:prstGeom prst="rect">
            <a:avLst/>
          </a:prstGeom>
        </p:spPr>
        <p:txBody>
          <a:bodyPr anchor="b"/>
          <a:lstStyle>
            <a:lvl1pPr marL="0" indent="0">
              <a:spcBef>
                <a:spcPts val="533"/>
              </a:spcBef>
              <a:buClrTx/>
              <a:buSzTx/>
              <a:buFontTx/>
              <a:buNone/>
              <a:defRPr sz="2667">
                <a:latin typeface="Times New Roman"/>
                <a:ea typeface="Times New Roman"/>
                <a:cs typeface="Times New Roman"/>
                <a:sym typeface="Times New Roman"/>
              </a:defRPr>
            </a:lvl1pPr>
            <a:lvl2pPr marL="0" indent="609585">
              <a:spcBef>
                <a:spcPts val="533"/>
              </a:spcBef>
              <a:buClrTx/>
              <a:buSzTx/>
              <a:buFontTx/>
              <a:buNone/>
              <a:defRPr sz="2667">
                <a:latin typeface="Times New Roman"/>
                <a:ea typeface="Times New Roman"/>
                <a:cs typeface="Times New Roman"/>
                <a:sym typeface="Times New Roman"/>
              </a:defRPr>
            </a:lvl2pPr>
            <a:lvl3pPr marL="0" indent="1219170">
              <a:spcBef>
                <a:spcPts val="533"/>
              </a:spcBef>
              <a:buClrTx/>
              <a:buSzTx/>
              <a:buFontTx/>
              <a:buNone/>
              <a:defRPr sz="2667">
                <a:latin typeface="Times New Roman"/>
                <a:ea typeface="Times New Roman"/>
                <a:cs typeface="Times New Roman"/>
                <a:sym typeface="Times New Roman"/>
              </a:defRPr>
            </a:lvl3pPr>
            <a:lvl4pPr marL="0" indent="1828754">
              <a:spcBef>
                <a:spcPts val="533"/>
              </a:spcBef>
              <a:buClrTx/>
              <a:buSzTx/>
              <a:buFontTx/>
              <a:buNone/>
              <a:defRPr sz="2667">
                <a:latin typeface="Times New Roman"/>
                <a:ea typeface="Times New Roman"/>
                <a:cs typeface="Times New Roman"/>
                <a:sym typeface="Times New Roman"/>
              </a:defRPr>
            </a:lvl4pPr>
            <a:lvl5pPr marL="0" indent="2438339">
              <a:spcBef>
                <a:spcPts val="533"/>
              </a:spcBef>
              <a:buClrTx/>
              <a:buSzTx/>
              <a:buFontTx/>
              <a:buNone/>
              <a:defRPr sz="2667">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0" name="Shape 26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4580432"/>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2_Two Content">
    <p:spTree>
      <p:nvGrpSpPr>
        <p:cNvPr id="1" name=""/>
        <p:cNvGrpSpPr/>
        <p:nvPr/>
      </p:nvGrpSpPr>
      <p:grpSpPr>
        <a:xfrm>
          <a:off x="0" y="0"/>
          <a:ext cx="0" cy="0"/>
          <a:chOff x="0" y="0"/>
          <a:chExt cx="0" cy="0"/>
        </a:xfrm>
      </p:grpSpPr>
      <p:grpSp>
        <p:nvGrpSpPr>
          <p:cNvPr id="272" name="Group 272"/>
          <p:cNvGrpSpPr/>
          <p:nvPr/>
        </p:nvGrpSpPr>
        <p:grpSpPr>
          <a:xfrm>
            <a:off x="372533" y="152402"/>
            <a:ext cx="11582400" cy="1600201"/>
            <a:chOff x="0" y="0"/>
            <a:chExt cx="8686800" cy="1600200"/>
          </a:xfrm>
        </p:grpSpPr>
        <p:sp>
          <p:nvSpPr>
            <p:cNvPr id="267" name="Shape 267"/>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68" name="Shape 268"/>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69" name="Shape 269"/>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70" name="Shape 270"/>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71" name="Shape 271"/>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pic>
        <p:nvPicPr>
          <p:cNvPr id="273" name="image2.png" descr="ctscNEWlogo"/>
          <p:cNvPicPr>
            <a:picLocks noChangeAspect="1"/>
          </p:cNvPicPr>
          <p:nvPr/>
        </p:nvPicPr>
        <p:blipFill>
          <a:blip r:embed="rId2"/>
          <a:stretch>
            <a:fillRect/>
          </a:stretch>
        </p:blipFill>
        <p:spPr>
          <a:xfrm>
            <a:off x="508000" y="609601"/>
            <a:ext cx="5689600" cy="1111251"/>
          </a:xfrm>
          <a:prstGeom prst="rect">
            <a:avLst/>
          </a:prstGeom>
          <a:ln w="12700">
            <a:miter lim="400000"/>
          </a:ln>
        </p:spPr>
      </p:pic>
      <p:sp>
        <p:nvSpPr>
          <p:cNvPr id="274" name="Shape 274"/>
          <p:cNvSpPr>
            <a:spLocks noGrp="1"/>
          </p:cNvSpPr>
          <p:nvPr>
            <p:ph type="title"/>
          </p:nvPr>
        </p:nvSpPr>
        <p:spPr>
          <a:prstGeom prst="rect">
            <a:avLst/>
          </a:prstGeom>
        </p:spPr>
        <p:txBody>
          <a:bodyPr/>
          <a:lstStyle>
            <a:lvl1pPr>
              <a:defRPr>
                <a:latin typeface="Arial"/>
                <a:ea typeface="Arial"/>
                <a:cs typeface="Arial"/>
                <a:sym typeface="Arial"/>
              </a:defRPr>
            </a:lvl1pPr>
          </a:lstStyle>
          <a:p>
            <a:r>
              <a:t>Title Text</a:t>
            </a:r>
          </a:p>
        </p:txBody>
      </p:sp>
      <p:sp>
        <p:nvSpPr>
          <p:cNvPr id="275" name="Shape 275"/>
          <p:cNvSpPr>
            <a:spLocks noGrp="1"/>
          </p:cNvSpPr>
          <p:nvPr>
            <p:ph type="body" sz="half" idx="1"/>
          </p:nvPr>
        </p:nvSpPr>
        <p:spPr>
          <a:xfrm>
            <a:off x="609600" y="1828800"/>
            <a:ext cx="5384800" cy="5029200"/>
          </a:xfrm>
          <a:prstGeom prst="rect">
            <a:avLst/>
          </a:prstGeom>
        </p:spPr>
        <p:txBody>
          <a:bodyPr/>
          <a:lstStyle>
            <a:lvl1pPr>
              <a:spcBef>
                <a:spcPts val="800"/>
              </a:spcBef>
              <a:defRPr sz="3733">
                <a:latin typeface="Times New Roman"/>
                <a:ea typeface="Times New Roman"/>
                <a:cs typeface="Times New Roman"/>
                <a:sym typeface="Times New Roman"/>
              </a:defRPr>
            </a:lvl1pPr>
            <a:lvl2pPr marL="1307714" indent="-679080">
              <a:spcBef>
                <a:spcPts val="800"/>
              </a:spcBef>
              <a:defRPr sz="3733">
                <a:latin typeface="Times New Roman"/>
                <a:ea typeface="Times New Roman"/>
                <a:cs typeface="Times New Roman"/>
                <a:sym typeface="Times New Roman"/>
              </a:defRPr>
            </a:lvl2pPr>
            <a:lvl3pPr marL="2086981" indent="-874162">
              <a:spcBef>
                <a:spcPts val="800"/>
              </a:spcBef>
              <a:defRPr sz="3733">
                <a:latin typeface="Times New Roman"/>
                <a:ea typeface="Times New Roman"/>
                <a:cs typeface="Times New Roman"/>
                <a:sym typeface="Times New Roman"/>
              </a:defRPr>
            </a:lvl3pPr>
            <a:lvl4pPr marL="2760770" indent="-908732">
              <a:spcBef>
                <a:spcPts val="800"/>
              </a:spcBef>
              <a:defRPr sz="3733">
                <a:latin typeface="Times New Roman"/>
                <a:ea typeface="Times New Roman"/>
                <a:cs typeface="Times New Roman"/>
                <a:sym typeface="Times New Roman"/>
              </a:defRPr>
            </a:lvl4pPr>
            <a:lvl5pPr marL="3409629" indent="-971290">
              <a:spcBef>
                <a:spcPts val="800"/>
              </a:spcBef>
              <a:defRPr sz="3733">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6" name="Shape 2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7580480"/>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2_Comparison">
    <p:spTree>
      <p:nvGrpSpPr>
        <p:cNvPr id="1" name=""/>
        <p:cNvGrpSpPr/>
        <p:nvPr/>
      </p:nvGrpSpPr>
      <p:grpSpPr>
        <a:xfrm>
          <a:off x="0" y="0"/>
          <a:ext cx="0" cy="0"/>
          <a:chOff x="0" y="0"/>
          <a:chExt cx="0" cy="0"/>
        </a:xfrm>
      </p:grpSpPr>
      <p:grpSp>
        <p:nvGrpSpPr>
          <p:cNvPr id="288" name="Group 288"/>
          <p:cNvGrpSpPr/>
          <p:nvPr/>
        </p:nvGrpSpPr>
        <p:grpSpPr>
          <a:xfrm>
            <a:off x="372533" y="152402"/>
            <a:ext cx="11582400" cy="1600201"/>
            <a:chOff x="0" y="0"/>
            <a:chExt cx="8686800" cy="1600200"/>
          </a:xfrm>
        </p:grpSpPr>
        <p:sp>
          <p:nvSpPr>
            <p:cNvPr id="283" name="Shape 283"/>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84" name="Shape 284"/>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85" name="Shape 285"/>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86" name="Shape 286"/>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87" name="Shape 287"/>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289" name="Shape 289"/>
          <p:cNvSpPr>
            <a:spLocks noGrp="1"/>
          </p:cNvSpPr>
          <p:nvPr>
            <p:ph type="body" sz="quarter" idx="1"/>
          </p:nvPr>
        </p:nvSpPr>
        <p:spPr>
          <a:xfrm>
            <a:off x="609600" y="1479617"/>
            <a:ext cx="5386917" cy="695259"/>
          </a:xfrm>
          <a:prstGeom prst="rect">
            <a:avLst/>
          </a:prstGeom>
        </p:spPr>
        <p:txBody>
          <a:bodyPr anchor="b"/>
          <a:lstStyle>
            <a:lvl1pPr marL="0" indent="0">
              <a:spcBef>
                <a:spcPts val="667"/>
              </a:spcBef>
              <a:buClrTx/>
              <a:buSzTx/>
              <a:buFontTx/>
              <a:buNone/>
              <a:defRPr sz="3200" b="1">
                <a:latin typeface="Times New Roman"/>
                <a:ea typeface="Times New Roman"/>
                <a:cs typeface="Times New Roman"/>
                <a:sym typeface="Times New Roman"/>
              </a:defRPr>
            </a:lvl1pPr>
            <a:lvl2pPr marL="0" indent="609585">
              <a:spcBef>
                <a:spcPts val="667"/>
              </a:spcBef>
              <a:buClrTx/>
              <a:buSzTx/>
              <a:buFontTx/>
              <a:buNone/>
              <a:defRPr sz="3200" b="1">
                <a:latin typeface="Times New Roman"/>
                <a:ea typeface="Times New Roman"/>
                <a:cs typeface="Times New Roman"/>
                <a:sym typeface="Times New Roman"/>
              </a:defRPr>
            </a:lvl2pPr>
            <a:lvl3pPr marL="0" indent="1219170">
              <a:spcBef>
                <a:spcPts val="667"/>
              </a:spcBef>
              <a:buClrTx/>
              <a:buSzTx/>
              <a:buFontTx/>
              <a:buNone/>
              <a:defRPr sz="3200" b="1">
                <a:latin typeface="Times New Roman"/>
                <a:ea typeface="Times New Roman"/>
                <a:cs typeface="Times New Roman"/>
                <a:sym typeface="Times New Roman"/>
              </a:defRPr>
            </a:lvl3pPr>
            <a:lvl4pPr marL="0" indent="1828754">
              <a:spcBef>
                <a:spcPts val="667"/>
              </a:spcBef>
              <a:buClrTx/>
              <a:buSzTx/>
              <a:buFontTx/>
              <a:buNone/>
              <a:defRPr sz="3200" b="1">
                <a:latin typeface="Times New Roman"/>
                <a:ea typeface="Times New Roman"/>
                <a:cs typeface="Times New Roman"/>
                <a:sym typeface="Times New Roman"/>
              </a:defRPr>
            </a:lvl4pPr>
            <a:lvl5pPr marL="0" indent="2438339">
              <a:spcBef>
                <a:spcPts val="667"/>
              </a:spcBef>
              <a:buClrTx/>
              <a:buSzTx/>
              <a:buFontTx/>
              <a:buNone/>
              <a:defRPr sz="3200"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90" name="Shape 29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3974291"/>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reserve="1">
  <p:cSld name="2_Title Only">
    <p:spTree>
      <p:nvGrpSpPr>
        <p:cNvPr id="1" name=""/>
        <p:cNvGrpSpPr/>
        <p:nvPr/>
      </p:nvGrpSpPr>
      <p:grpSpPr>
        <a:xfrm>
          <a:off x="0" y="0"/>
          <a:ext cx="0" cy="0"/>
          <a:chOff x="0" y="0"/>
          <a:chExt cx="0" cy="0"/>
        </a:xfrm>
      </p:grpSpPr>
      <p:grpSp>
        <p:nvGrpSpPr>
          <p:cNvPr id="302" name="Group 302"/>
          <p:cNvGrpSpPr/>
          <p:nvPr/>
        </p:nvGrpSpPr>
        <p:grpSpPr>
          <a:xfrm>
            <a:off x="372533" y="152402"/>
            <a:ext cx="11582400" cy="1600201"/>
            <a:chOff x="0" y="0"/>
            <a:chExt cx="8686800" cy="1600200"/>
          </a:xfrm>
        </p:grpSpPr>
        <p:sp>
          <p:nvSpPr>
            <p:cNvPr id="297" name="Shape 297"/>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298" name="Shape 298"/>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299" name="Shape 299"/>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00" name="Shape 300"/>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01" name="Shape 301"/>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03" name="Shape 3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5683699"/>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2_Blank">
    <p:spTree>
      <p:nvGrpSpPr>
        <p:cNvPr id="1" name=""/>
        <p:cNvGrpSpPr/>
        <p:nvPr/>
      </p:nvGrpSpPr>
      <p:grpSpPr>
        <a:xfrm>
          <a:off x="0" y="0"/>
          <a:ext cx="0" cy="0"/>
          <a:chOff x="0" y="0"/>
          <a:chExt cx="0" cy="0"/>
        </a:xfrm>
      </p:grpSpPr>
      <p:grpSp>
        <p:nvGrpSpPr>
          <p:cNvPr id="315" name="Group 315"/>
          <p:cNvGrpSpPr/>
          <p:nvPr/>
        </p:nvGrpSpPr>
        <p:grpSpPr>
          <a:xfrm>
            <a:off x="372533" y="152402"/>
            <a:ext cx="11582400" cy="1600201"/>
            <a:chOff x="0" y="0"/>
            <a:chExt cx="8686800" cy="1600200"/>
          </a:xfrm>
        </p:grpSpPr>
        <p:sp>
          <p:nvSpPr>
            <p:cNvPr id="310" name="Shape 310"/>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11" name="Shape 311"/>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12" name="Shape 312"/>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13" name="Shape 313"/>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14" name="Shape 314"/>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16" name="Shape 31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9956893"/>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reserve="1">
  <p:cSld name="2_Content with Caption">
    <p:spTree>
      <p:nvGrpSpPr>
        <p:cNvPr id="1" name=""/>
        <p:cNvGrpSpPr/>
        <p:nvPr/>
      </p:nvGrpSpPr>
      <p:grpSpPr>
        <a:xfrm>
          <a:off x="0" y="0"/>
          <a:ext cx="0" cy="0"/>
          <a:chOff x="0" y="0"/>
          <a:chExt cx="0" cy="0"/>
        </a:xfrm>
      </p:grpSpPr>
      <p:grpSp>
        <p:nvGrpSpPr>
          <p:cNvPr id="328" name="Group 328"/>
          <p:cNvGrpSpPr/>
          <p:nvPr/>
        </p:nvGrpSpPr>
        <p:grpSpPr>
          <a:xfrm>
            <a:off x="372533" y="152402"/>
            <a:ext cx="11582400" cy="1600201"/>
            <a:chOff x="0" y="0"/>
            <a:chExt cx="8686800" cy="1600200"/>
          </a:xfrm>
        </p:grpSpPr>
        <p:sp>
          <p:nvSpPr>
            <p:cNvPr id="323" name="Shape 323"/>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24" name="Shape 324"/>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25" name="Shape 325"/>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26" name="Shape 326"/>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27" name="Shape 327"/>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29" name="Shape 3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6719190"/>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213"/>
            <a:ext cx="10515600" cy="1157287"/>
          </a:xfrm>
          <a:prstGeom prst="rect">
            <a:avLst/>
          </a:prstGeo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2762250"/>
            <a:ext cx="10515600" cy="332740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20BCD72-8EE7-4ED8-845E-BBFF2ADC949F}" type="slidenum">
              <a:rPr lang="en-US" smtClean="0"/>
              <a:t>‹#›</a:t>
            </a:fld>
            <a:endParaRPr lang="en-US"/>
          </a:p>
        </p:txBody>
      </p:sp>
    </p:spTree>
    <p:extLst>
      <p:ext uri="{BB962C8B-B14F-4D97-AF65-F5344CB8AC3E}">
        <p14:creationId xmlns:p14="http://schemas.microsoft.com/office/powerpoint/2010/main" val="676404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reserve="1">
  <p:cSld name="1_Picture with Caption">
    <p:spTree>
      <p:nvGrpSpPr>
        <p:cNvPr id="1" name=""/>
        <p:cNvGrpSpPr/>
        <p:nvPr/>
      </p:nvGrpSpPr>
      <p:grpSpPr>
        <a:xfrm>
          <a:off x="0" y="0"/>
          <a:ext cx="0" cy="0"/>
          <a:chOff x="0" y="0"/>
          <a:chExt cx="0" cy="0"/>
        </a:xfrm>
      </p:grpSpPr>
      <p:grpSp>
        <p:nvGrpSpPr>
          <p:cNvPr id="341" name="Group 341"/>
          <p:cNvGrpSpPr/>
          <p:nvPr/>
        </p:nvGrpSpPr>
        <p:grpSpPr>
          <a:xfrm>
            <a:off x="372533" y="152402"/>
            <a:ext cx="11582400" cy="1600201"/>
            <a:chOff x="0" y="0"/>
            <a:chExt cx="8686800" cy="1600200"/>
          </a:xfrm>
        </p:grpSpPr>
        <p:sp>
          <p:nvSpPr>
            <p:cNvPr id="336" name="Shape 336"/>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37" name="Shape 337"/>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38" name="Shape 338"/>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39" name="Shape 339"/>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40" name="Shape 340"/>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42" name="Shape 34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9555594"/>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reserve="1">
  <p:cSld name="2_Title and Vertical Text">
    <p:spTree>
      <p:nvGrpSpPr>
        <p:cNvPr id="1" name=""/>
        <p:cNvGrpSpPr/>
        <p:nvPr/>
      </p:nvGrpSpPr>
      <p:grpSpPr>
        <a:xfrm>
          <a:off x="0" y="0"/>
          <a:ext cx="0" cy="0"/>
          <a:chOff x="0" y="0"/>
          <a:chExt cx="0" cy="0"/>
        </a:xfrm>
      </p:grpSpPr>
      <p:grpSp>
        <p:nvGrpSpPr>
          <p:cNvPr id="354" name="Group 354"/>
          <p:cNvGrpSpPr/>
          <p:nvPr/>
        </p:nvGrpSpPr>
        <p:grpSpPr>
          <a:xfrm>
            <a:off x="372533" y="152402"/>
            <a:ext cx="11582400" cy="1600201"/>
            <a:chOff x="0" y="0"/>
            <a:chExt cx="8686800" cy="1600200"/>
          </a:xfrm>
        </p:grpSpPr>
        <p:sp>
          <p:nvSpPr>
            <p:cNvPr id="349" name="Shape 349"/>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50" name="Shape 350"/>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51" name="Shape 351"/>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52" name="Shape 352"/>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53" name="Shape 353"/>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55" name="Shape 3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6820714"/>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reserve="1">
  <p:cSld name="2_Vertical Title and Text">
    <p:spTree>
      <p:nvGrpSpPr>
        <p:cNvPr id="1" name=""/>
        <p:cNvGrpSpPr/>
        <p:nvPr/>
      </p:nvGrpSpPr>
      <p:grpSpPr>
        <a:xfrm>
          <a:off x="0" y="0"/>
          <a:ext cx="0" cy="0"/>
          <a:chOff x="0" y="0"/>
          <a:chExt cx="0" cy="0"/>
        </a:xfrm>
      </p:grpSpPr>
      <p:grpSp>
        <p:nvGrpSpPr>
          <p:cNvPr id="367" name="Group 367"/>
          <p:cNvGrpSpPr/>
          <p:nvPr/>
        </p:nvGrpSpPr>
        <p:grpSpPr>
          <a:xfrm>
            <a:off x="372533" y="152402"/>
            <a:ext cx="11582400" cy="1600201"/>
            <a:chOff x="0" y="0"/>
            <a:chExt cx="8686800" cy="1600200"/>
          </a:xfrm>
        </p:grpSpPr>
        <p:sp>
          <p:nvSpPr>
            <p:cNvPr id="362" name="Shape 362"/>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363" name="Shape 363"/>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64" name="Shape 364"/>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65" name="Shape 365"/>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366" name="Shape 366"/>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368" name="Shape 3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8769797"/>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reserve="1">
  <p:cSld name="1_Title Slide">
    <p:spTree>
      <p:nvGrpSpPr>
        <p:cNvPr id="1" name=""/>
        <p:cNvGrpSpPr/>
        <p:nvPr/>
      </p:nvGrpSpPr>
      <p:grpSpPr>
        <a:xfrm>
          <a:off x="0" y="0"/>
          <a:ext cx="0" cy="0"/>
          <a:chOff x="0" y="0"/>
          <a:chExt cx="0" cy="0"/>
        </a:xfrm>
      </p:grpSpPr>
      <p:pic>
        <p:nvPicPr>
          <p:cNvPr id="37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7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79" name="Shape 37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380" name="Shape 38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38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8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83" name="Shape 383"/>
          <p:cNvSpPr>
            <a:spLocks noGrp="1"/>
          </p:cNvSpPr>
          <p:nvPr>
            <p:ph type="title"/>
          </p:nvPr>
        </p:nvSpPr>
        <p:spPr>
          <a:xfrm>
            <a:off x="914400" y="1844676"/>
            <a:ext cx="10363200" cy="2041525"/>
          </a:xfrm>
          <a:prstGeom prst="rect">
            <a:avLst/>
          </a:prstGeom>
        </p:spPr>
        <p:txBody>
          <a:bodyPr anchor="ctr"/>
          <a:lstStyle>
            <a:lvl1pPr algn="ctr">
              <a:defRPr>
                <a:solidFill>
                  <a:srgbClr val="661F18"/>
                </a:solidFill>
              </a:defRPr>
            </a:lvl1pPr>
          </a:lstStyle>
          <a:p>
            <a:r>
              <a:t>Title Text</a:t>
            </a:r>
          </a:p>
        </p:txBody>
      </p:sp>
      <p:sp>
        <p:nvSpPr>
          <p:cNvPr id="384" name="Shape 384"/>
          <p:cNvSpPr>
            <a:spLocks noGrp="1"/>
          </p:cNvSpPr>
          <p:nvPr>
            <p:ph type="body" sz="half" idx="1"/>
          </p:nvPr>
        </p:nvSpPr>
        <p:spPr>
          <a:xfrm>
            <a:off x="1828800" y="3886200"/>
            <a:ext cx="8534400" cy="2971800"/>
          </a:xfrm>
          <a:prstGeom prst="rect">
            <a:avLst/>
          </a:prstGeom>
        </p:spPr>
        <p:txBody>
          <a:bodyPr/>
          <a:lstStyle>
            <a:lvl1pPr marL="0" indent="0" algn="ctr">
              <a:buClrTx/>
              <a:buSzTx/>
              <a:buFontTx/>
              <a:buNone/>
              <a:defRPr>
                <a:solidFill>
                  <a:srgbClr val="661F18"/>
                </a:solidFill>
              </a:defRPr>
            </a:lvl1pPr>
            <a:lvl2pPr marL="0" indent="609585" algn="ctr">
              <a:buClrTx/>
              <a:buSzTx/>
              <a:buFontTx/>
              <a:buNone/>
              <a:defRPr>
                <a:solidFill>
                  <a:srgbClr val="661F18"/>
                </a:solidFill>
              </a:defRPr>
            </a:lvl2pPr>
            <a:lvl3pPr marL="0" indent="1219170" algn="ctr">
              <a:buClrTx/>
              <a:buSzTx/>
              <a:buFontTx/>
              <a:buNone/>
              <a:defRPr>
                <a:solidFill>
                  <a:srgbClr val="661F18"/>
                </a:solidFill>
              </a:defRPr>
            </a:lvl3pPr>
            <a:lvl4pPr marL="0" indent="1828754" algn="ctr">
              <a:buClrTx/>
              <a:buSzTx/>
              <a:buFontTx/>
              <a:buNone/>
              <a:defRPr>
                <a:solidFill>
                  <a:srgbClr val="661F18"/>
                </a:solidFill>
              </a:defRPr>
            </a:lvl4pPr>
            <a:lvl5pPr marL="0" indent="2438339" algn="ctr">
              <a:buClrTx/>
              <a:buSzTx/>
              <a:buFontTx/>
              <a:buNone/>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385" name="Shape 38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3644628"/>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3_Title and Content">
    <p:spTree>
      <p:nvGrpSpPr>
        <p:cNvPr id="1" name=""/>
        <p:cNvGrpSpPr/>
        <p:nvPr/>
      </p:nvGrpSpPr>
      <p:grpSpPr>
        <a:xfrm>
          <a:off x="0" y="0"/>
          <a:ext cx="0" cy="0"/>
          <a:chOff x="0" y="0"/>
          <a:chExt cx="0" cy="0"/>
        </a:xfrm>
      </p:grpSpPr>
      <p:pic>
        <p:nvPicPr>
          <p:cNvPr id="392"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93"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94" name="Shape 394"/>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395" name="Shape 395"/>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39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39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398" name="Shape 398"/>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399" name="Shape 399"/>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00" name="Shape 400"/>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4765880"/>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3_Section Header">
    <p:spTree>
      <p:nvGrpSpPr>
        <p:cNvPr id="1" name=""/>
        <p:cNvGrpSpPr/>
        <p:nvPr/>
      </p:nvGrpSpPr>
      <p:grpSpPr>
        <a:xfrm>
          <a:off x="0" y="0"/>
          <a:ext cx="0" cy="0"/>
          <a:chOff x="0" y="0"/>
          <a:chExt cx="0" cy="0"/>
        </a:xfrm>
      </p:grpSpPr>
      <p:pic>
        <p:nvPicPr>
          <p:cNvPr id="40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0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09" name="Shape 40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10" name="Shape 41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1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1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13" name="Shape 413"/>
          <p:cNvSpPr>
            <a:spLocks noGrp="1"/>
          </p:cNvSpPr>
          <p:nvPr>
            <p:ph type="title"/>
          </p:nvPr>
        </p:nvSpPr>
        <p:spPr>
          <a:xfrm>
            <a:off x="963087" y="4406901"/>
            <a:ext cx="10363201" cy="1362075"/>
          </a:xfrm>
          <a:prstGeom prst="rect">
            <a:avLst/>
          </a:prstGeom>
        </p:spPr>
        <p:txBody>
          <a:bodyPr/>
          <a:lstStyle>
            <a:lvl1pPr>
              <a:defRPr sz="5333" b="1" cap="all">
                <a:solidFill>
                  <a:srgbClr val="661F18"/>
                </a:solidFill>
              </a:defRPr>
            </a:lvl1pPr>
          </a:lstStyle>
          <a:p>
            <a:r>
              <a:t>Title Text</a:t>
            </a:r>
          </a:p>
        </p:txBody>
      </p:sp>
      <p:sp>
        <p:nvSpPr>
          <p:cNvPr id="414" name="Shape 414"/>
          <p:cNvSpPr>
            <a:spLocks noGrp="1"/>
          </p:cNvSpPr>
          <p:nvPr>
            <p:ph type="body" sz="quarter" idx="1"/>
          </p:nvPr>
        </p:nvSpPr>
        <p:spPr>
          <a:xfrm>
            <a:off x="963087" y="2906715"/>
            <a:ext cx="10363201" cy="1500188"/>
          </a:xfrm>
          <a:prstGeom prst="rect">
            <a:avLst/>
          </a:prstGeom>
        </p:spPr>
        <p:txBody>
          <a:bodyPr anchor="b"/>
          <a:lstStyle>
            <a:lvl1pPr marL="0" indent="0">
              <a:spcBef>
                <a:spcPts val="533"/>
              </a:spcBef>
              <a:buClrTx/>
              <a:buSzTx/>
              <a:buFontTx/>
              <a:buNone/>
              <a:defRPr sz="2667">
                <a:solidFill>
                  <a:srgbClr val="661F18"/>
                </a:solidFill>
              </a:defRPr>
            </a:lvl1pPr>
            <a:lvl2pPr marL="0" indent="609585">
              <a:spcBef>
                <a:spcPts val="533"/>
              </a:spcBef>
              <a:buClrTx/>
              <a:buSzTx/>
              <a:buFontTx/>
              <a:buNone/>
              <a:defRPr sz="2667">
                <a:solidFill>
                  <a:srgbClr val="661F18"/>
                </a:solidFill>
              </a:defRPr>
            </a:lvl2pPr>
            <a:lvl3pPr marL="0" indent="1219170">
              <a:spcBef>
                <a:spcPts val="533"/>
              </a:spcBef>
              <a:buClrTx/>
              <a:buSzTx/>
              <a:buFontTx/>
              <a:buNone/>
              <a:defRPr sz="2667">
                <a:solidFill>
                  <a:srgbClr val="661F18"/>
                </a:solidFill>
              </a:defRPr>
            </a:lvl3pPr>
            <a:lvl4pPr marL="0" indent="1828754">
              <a:spcBef>
                <a:spcPts val="533"/>
              </a:spcBef>
              <a:buClrTx/>
              <a:buSzTx/>
              <a:buFontTx/>
              <a:buNone/>
              <a:defRPr sz="2667">
                <a:solidFill>
                  <a:srgbClr val="661F18"/>
                </a:solidFill>
              </a:defRPr>
            </a:lvl4pPr>
            <a:lvl5pPr marL="0" indent="2438339">
              <a:spcBef>
                <a:spcPts val="533"/>
              </a:spcBef>
              <a:buClrTx/>
              <a:buSzTx/>
              <a:buFontTx/>
              <a:buNone/>
              <a:defRPr sz="2667">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15" name="Shape 41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2022934"/>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reserve="1">
  <p:cSld name="3_Two Content">
    <p:spTree>
      <p:nvGrpSpPr>
        <p:cNvPr id="1" name=""/>
        <p:cNvGrpSpPr/>
        <p:nvPr/>
      </p:nvGrpSpPr>
      <p:grpSpPr>
        <a:xfrm>
          <a:off x="0" y="0"/>
          <a:ext cx="0" cy="0"/>
          <a:chOff x="0" y="0"/>
          <a:chExt cx="0" cy="0"/>
        </a:xfrm>
      </p:grpSpPr>
      <p:pic>
        <p:nvPicPr>
          <p:cNvPr id="422"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23"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24" name="Shape 424"/>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25" name="Shape 425"/>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2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2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28" name="Shape 428"/>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429" name="Shape 429"/>
          <p:cNvSpPr>
            <a:spLocks noGrp="1"/>
          </p:cNvSpPr>
          <p:nvPr>
            <p:ph type="body" sz="half" idx="1"/>
          </p:nvPr>
        </p:nvSpPr>
        <p:spPr>
          <a:xfrm>
            <a:off x="609600" y="1600200"/>
            <a:ext cx="5384800" cy="5257800"/>
          </a:xfrm>
          <a:prstGeom prst="rect">
            <a:avLst/>
          </a:prstGeom>
        </p:spPr>
        <p:txBody>
          <a:bodyPr/>
          <a:lstStyle>
            <a:lvl1pPr marL="457189" indent="-457189">
              <a:spcBef>
                <a:spcPts val="800"/>
              </a:spcBef>
              <a:buClrTx/>
              <a:buFont typeface="Arial"/>
              <a:buChar char="•"/>
              <a:defRPr sz="3733">
                <a:solidFill>
                  <a:srgbClr val="661F18"/>
                </a:solidFill>
              </a:defRPr>
            </a:lvl1pPr>
            <a:lvl2pPr marL="1054074" indent="-444489">
              <a:spcBef>
                <a:spcPts val="800"/>
              </a:spcBef>
              <a:buClrTx/>
              <a:buFont typeface="Arial"/>
              <a:buChar char="–"/>
              <a:defRPr sz="3733">
                <a:solidFill>
                  <a:srgbClr val="661F18"/>
                </a:solidFill>
              </a:defRPr>
            </a:lvl2pPr>
            <a:lvl3pPr marL="1645878" indent="-426708">
              <a:spcBef>
                <a:spcPts val="800"/>
              </a:spcBef>
              <a:buClrTx/>
              <a:buFont typeface="Arial"/>
              <a:buChar char="•"/>
              <a:defRPr sz="3733">
                <a:solidFill>
                  <a:srgbClr val="661F18"/>
                </a:solidFill>
              </a:defRPr>
            </a:lvl3pPr>
            <a:lvl4pPr marL="2302876" indent="-474121">
              <a:spcBef>
                <a:spcPts val="800"/>
              </a:spcBef>
              <a:buClrTx/>
              <a:buFont typeface="Arial"/>
              <a:buChar char="–"/>
              <a:defRPr sz="3733">
                <a:solidFill>
                  <a:srgbClr val="661F18"/>
                </a:solidFill>
              </a:defRPr>
            </a:lvl4pPr>
            <a:lvl5pPr marL="2912461" indent="-474121">
              <a:spcBef>
                <a:spcPts val="800"/>
              </a:spcBef>
              <a:buClrTx/>
              <a:buFont typeface="Arial"/>
              <a:buChar char="»"/>
              <a:defRPr sz="3733">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30" name="Shape 430"/>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1047484"/>
      </p:ext>
    </p:extLst>
  </p:cSld>
  <p:clrMapOvr>
    <a:masterClrMapping/>
  </p:clrMapOvr>
  <p:transition spd="slow"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reserve="1">
  <p:cSld name="3_Comparison">
    <p:spTree>
      <p:nvGrpSpPr>
        <p:cNvPr id="1" name=""/>
        <p:cNvGrpSpPr/>
        <p:nvPr/>
      </p:nvGrpSpPr>
      <p:grpSpPr>
        <a:xfrm>
          <a:off x="0" y="0"/>
          <a:ext cx="0" cy="0"/>
          <a:chOff x="0" y="0"/>
          <a:chExt cx="0" cy="0"/>
        </a:xfrm>
      </p:grpSpPr>
      <p:pic>
        <p:nvPicPr>
          <p:cNvPr id="43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3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39" name="Shape 43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40" name="Shape 44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4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4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43" name="Shape 443"/>
          <p:cNvSpPr>
            <a:spLocks noGrp="1"/>
          </p:cNvSpPr>
          <p:nvPr>
            <p:ph type="title"/>
          </p:nvPr>
        </p:nvSpPr>
        <p:spPr>
          <a:xfrm>
            <a:off x="609600" y="256811"/>
            <a:ext cx="10972800" cy="1178656"/>
          </a:xfrm>
          <a:prstGeom prst="rect">
            <a:avLst/>
          </a:prstGeom>
        </p:spPr>
        <p:txBody>
          <a:bodyPr anchor="ctr"/>
          <a:lstStyle>
            <a:lvl1pPr algn="ctr">
              <a:defRPr>
                <a:solidFill>
                  <a:srgbClr val="661F18"/>
                </a:solidFill>
              </a:defRPr>
            </a:lvl1pPr>
          </a:lstStyle>
          <a:p>
            <a:r>
              <a:t>Title Text</a:t>
            </a:r>
          </a:p>
        </p:txBody>
      </p:sp>
      <p:sp>
        <p:nvSpPr>
          <p:cNvPr id="444" name="Shape 444"/>
          <p:cNvSpPr>
            <a:spLocks noGrp="1"/>
          </p:cNvSpPr>
          <p:nvPr>
            <p:ph type="body" sz="quarter" idx="1"/>
          </p:nvPr>
        </p:nvSpPr>
        <p:spPr>
          <a:xfrm>
            <a:off x="609600" y="1435465"/>
            <a:ext cx="5386917" cy="739411"/>
          </a:xfrm>
          <a:prstGeom prst="rect">
            <a:avLst/>
          </a:prstGeom>
        </p:spPr>
        <p:txBody>
          <a:bodyPr anchor="b"/>
          <a:lstStyle>
            <a:lvl1pPr marL="0" indent="0">
              <a:spcBef>
                <a:spcPts val="667"/>
              </a:spcBef>
              <a:buClrTx/>
              <a:buSzTx/>
              <a:buFontTx/>
              <a:buNone/>
              <a:defRPr sz="3200" b="1">
                <a:solidFill>
                  <a:srgbClr val="661F18"/>
                </a:solidFill>
              </a:defRPr>
            </a:lvl1pPr>
            <a:lvl2pPr marL="0" indent="609585">
              <a:spcBef>
                <a:spcPts val="667"/>
              </a:spcBef>
              <a:buClrTx/>
              <a:buSzTx/>
              <a:buFontTx/>
              <a:buNone/>
              <a:defRPr sz="3200" b="1">
                <a:solidFill>
                  <a:srgbClr val="661F18"/>
                </a:solidFill>
              </a:defRPr>
            </a:lvl2pPr>
            <a:lvl3pPr marL="0" indent="1219170">
              <a:spcBef>
                <a:spcPts val="667"/>
              </a:spcBef>
              <a:buClrTx/>
              <a:buSzTx/>
              <a:buFontTx/>
              <a:buNone/>
              <a:defRPr sz="3200" b="1">
                <a:solidFill>
                  <a:srgbClr val="661F18"/>
                </a:solidFill>
              </a:defRPr>
            </a:lvl3pPr>
            <a:lvl4pPr marL="0" indent="1828754">
              <a:spcBef>
                <a:spcPts val="667"/>
              </a:spcBef>
              <a:buClrTx/>
              <a:buSzTx/>
              <a:buFontTx/>
              <a:buNone/>
              <a:defRPr sz="3200" b="1">
                <a:solidFill>
                  <a:srgbClr val="661F18"/>
                </a:solidFill>
              </a:defRPr>
            </a:lvl4pPr>
            <a:lvl5pPr marL="0" indent="2438339">
              <a:spcBef>
                <a:spcPts val="667"/>
              </a:spcBef>
              <a:buClrTx/>
              <a:buSzTx/>
              <a:buFontTx/>
              <a:buNone/>
              <a:defRPr sz="3200" b="1">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45" name="Shape 44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3908224"/>
      </p:ext>
    </p:extLst>
  </p:cSld>
  <p:clrMapOvr>
    <a:masterClrMapping/>
  </p:clrMapOvr>
  <p:transition spd="slow"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reserve="1">
  <p:cSld name="3_Title Only">
    <p:spTree>
      <p:nvGrpSpPr>
        <p:cNvPr id="1" name=""/>
        <p:cNvGrpSpPr/>
        <p:nvPr/>
      </p:nvGrpSpPr>
      <p:grpSpPr>
        <a:xfrm>
          <a:off x="0" y="0"/>
          <a:ext cx="0" cy="0"/>
          <a:chOff x="0" y="0"/>
          <a:chExt cx="0" cy="0"/>
        </a:xfrm>
      </p:grpSpPr>
      <p:pic>
        <p:nvPicPr>
          <p:cNvPr id="452"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53"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54" name="Shape 454"/>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55" name="Shape 455"/>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5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5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58" name="Shape 458"/>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459" name="Shape 459"/>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4846340"/>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reserve="1">
  <p:cSld name="3_Blank">
    <p:spTree>
      <p:nvGrpSpPr>
        <p:cNvPr id="1" name=""/>
        <p:cNvGrpSpPr/>
        <p:nvPr/>
      </p:nvGrpSpPr>
      <p:grpSpPr>
        <a:xfrm>
          <a:off x="0" y="0"/>
          <a:ext cx="0" cy="0"/>
          <a:chOff x="0" y="0"/>
          <a:chExt cx="0" cy="0"/>
        </a:xfrm>
      </p:grpSpPr>
      <p:pic>
        <p:nvPicPr>
          <p:cNvPr id="46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6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68" name="Shape 468"/>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69" name="Shape 469"/>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70"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71"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72" name="Shape 472"/>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1760182"/>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19"/>
            <a:ext cx="10515600" cy="1108496"/>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47745"/>
            <a:ext cx="5181600" cy="412921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9DC5459-1009-CCB1-0E7B-1C27C66F1E71}"/>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109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reserve="1">
  <p:cSld name="3_Content with Caption">
    <p:spTree>
      <p:nvGrpSpPr>
        <p:cNvPr id="1" name=""/>
        <p:cNvGrpSpPr/>
        <p:nvPr/>
      </p:nvGrpSpPr>
      <p:grpSpPr>
        <a:xfrm>
          <a:off x="0" y="0"/>
          <a:ext cx="0" cy="0"/>
          <a:chOff x="0" y="0"/>
          <a:chExt cx="0" cy="0"/>
        </a:xfrm>
      </p:grpSpPr>
      <p:pic>
        <p:nvPicPr>
          <p:cNvPr id="479"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80"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81" name="Shape 481"/>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82" name="Shape 482"/>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83"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84"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85" name="Shape 485"/>
          <p:cNvSpPr>
            <a:spLocks noGrp="1"/>
          </p:cNvSpPr>
          <p:nvPr>
            <p:ph type="title"/>
          </p:nvPr>
        </p:nvSpPr>
        <p:spPr>
          <a:xfrm>
            <a:off x="609600" y="2"/>
            <a:ext cx="4011085" cy="1435100"/>
          </a:xfrm>
          <a:prstGeom prst="rect">
            <a:avLst/>
          </a:prstGeom>
        </p:spPr>
        <p:txBody>
          <a:bodyPr anchor="b"/>
          <a:lstStyle>
            <a:lvl1pPr>
              <a:defRPr sz="2667" b="1">
                <a:solidFill>
                  <a:srgbClr val="661F18"/>
                </a:solidFill>
              </a:defRPr>
            </a:lvl1pPr>
          </a:lstStyle>
          <a:p>
            <a:r>
              <a:t>Title Text</a:t>
            </a:r>
          </a:p>
        </p:txBody>
      </p:sp>
      <p:sp>
        <p:nvSpPr>
          <p:cNvPr id="486" name="Shape 486"/>
          <p:cNvSpPr>
            <a:spLocks noGrp="1"/>
          </p:cNvSpPr>
          <p:nvPr>
            <p:ph type="body" idx="1"/>
          </p:nvPr>
        </p:nvSpPr>
        <p:spPr>
          <a:xfrm>
            <a:off x="4766733" y="273051"/>
            <a:ext cx="6815667" cy="6584951"/>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487" name="Shape 487"/>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9194609"/>
      </p:ext>
    </p:extLst>
  </p:cSld>
  <p:clrMapOvr>
    <a:masterClrMapping/>
  </p:clrMapOvr>
  <p:transition spd="slow"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reserve="1">
  <p:cSld name="2_Picture with Caption">
    <p:spTree>
      <p:nvGrpSpPr>
        <p:cNvPr id="1" name=""/>
        <p:cNvGrpSpPr/>
        <p:nvPr/>
      </p:nvGrpSpPr>
      <p:grpSpPr>
        <a:xfrm>
          <a:off x="0" y="0"/>
          <a:ext cx="0" cy="0"/>
          <a:chOff x="0" y="0"/>
          <a:chExt cx="0" cy="0"/>
        </a:xfrm>
      </p:grpSpPr>
      <p:pic>
        <p:nvPicPr>
          <p:cNvPr id="494"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95"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496" name="Shape 496"/>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497" name="Shape 497"/>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498"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499"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00" name="Shape 500"/>
          <p:cNvSpPr>
            <a:spLocks noGrp="1"/>
          </p:cNvSpPr>
          <p:nvPr>
            <p:ph type="title"/>
          </p:nvPr>
        </p:nvSpPr>
        <p:spPr>
          <a:xfrm>
            <a:off x="2389722" y="4800601"/>
            <a:ext cx="7315201" cy="566739"/>
          </a:xfrm>
          <a:prstGeom prst="rect">
            <a:avLst/>
          </a:prstGeom>
        </p:spPr>
        <p:txBody>
          <a:bodyPr anchor="b"/>
          <a:lstStyle>
            <a:lvl1pPr>
              <a:defRPr sz="2667" b="1">
                <a:solidFill>
                  <a:srgbClr val="661F18"/>
                </a:solidFill>
              </a:defRPr>
            </a:lvl1pPr>
          </a:lstStyle>
          <a:p>
            <a:r>
              <a:t>Title Text</a:t>
            </a:r>
          </a:p>
        </p:txBody>
      </p:sp>
      <p:sp>
        <p:nvSpPr>
          <p:cNvPr id="501" name="Shape 501"/>
          <p:cNvSpPr>
            <a:spLocks noGrp="1"/>
          </p:cNvSpPr>
          <p:nvPr>
            <p:ph type="body" sz="quarter" idx="1"/>
          </p:nvPr>
        </p:nvSpPr>
        <p:spPr>
          <a:xfrm>
            <a:off x="2389722" y="5367339"/>
            <a:ext cx="7315201" cy="804863"/>
          </a:xfrm>
          <a:prstGeom prst="rect">
            <a:avLst/>
          </a:prstGeom>
        </p:spPr>
        <p:txBody>
          <a:bodyPr/>
          <a:lstStyle>
            <a:lvl1pPr marL="0" indent="0">
              <a:spcBef>
                <a:spcPts val="400"/>
              </a:spcBef>
              <a:buClrTx/>
              <a:buSzTx/>
              <a:buFontTx/>
              <a:buNone/>
              <a:defRPr sz="1867">
                <a:solidFill>
                  <a:srgbClr val="661F18"/>
                </a:solidFill>
              </a:defRPr>
            </a:lvl1pPr>
            <a:lvl2pPr marL="0" indent="609585">
              <a:spcBef>
                <a:spcPts val="400"/>
              </a:spcBef>
              <a:buClrTx/>
              <a:buSzTx/>
              <a:buFontTx/>
              <a:buNone/>
              <a:defRPr sz="1867">
                <a:solidFill>
                  <a:srgbClr val="661F18"/>
                </a:solidFill>
              </a:defRPr>
            </a:lvl2pPr>
            <a:lvl3pPr marL="0" indent="1219170">
              <a:spcBef>
                <a:spcPts val="400"/>
              </a:spcBef>
              <a:buClrTx/>
              <a:buSzTx/>
              <a:buFontTx/>
              <a:buNone/>
              <a:defRPr sz="1867">
                <a:solidFill>
                  <a:srgbClr val="661F18"/>
                </a:solidFill>
              </a:defRPr>
            </a:lvl3pPr>
            <a:lvl4pPr marL="0" indent="1828754">
              <a:spcBef>
                <a:spcPts val="400"/>
              </a:spcBef>
              <a:buClrTx/>
              <a:buSzTx/>
              <a:buFontTx/>
              <a:buNone/>
              <a:defRPr sz="1867">
                <a:solidFill>
                  <a:srgbClr val="661F18"/>
                </a:solidFill>
              </a:defRPr>
            </a:lvl4pPr>
            <a:lvl5pPr marL="0" indent="2438339">
              <a:spcBef>
                <a:spcPts val="400"/>
              </a:spcBef>
              <a:buClrTx/>
              <a:buSzTx/>
              <a:buFontTx/>
              <a:buNone/>
              <a:defRPr sz="1867">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502" name="Shape 502"/>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0526162"/>
      </p:ext>
    </p:extLst>
  </p:cSld>
  <p:clrMapOvr>
    <a:masterClrMapping/>
  </p:clrMapOvr>
  <p:transition spd="slow"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reserve="1">
  <p:cSld name="3_Title and Vertical Text">
    <p:spTree>
      <p:nvGrpSpPr>
        <p:cNvPr id="1" name=""/>
        <p:cNvGrpSpPr/>
        <p:nvPr/>
      </p:nvGrpSpPr>
      <p:grpSpPr>
        <a:xfrm>
          <a:off x="0" y="0"/>
          <a:ext cx="0" cy="0"/>
          <a:chOff x="0" y="0"/>
          <a:chExt cx="0" cy="0"/>
        </a:xfrm>
      </p:grpSpPr>
      <p:pic>
        <p:nvPicPr>
          <p:cNvPr id="509"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10"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11" name="Shape 511"/>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12" name="Shape 512"/>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13"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14"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15" name="Shape 515"/>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516" name="Shape 516"/>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hape 517"/>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5014005"/>
      </p:ext>
    </p:extLst>
  </p:cSld>
  <p:clrMapOvr>
    <a:masterClrMapping/>
  </p:clrMapOvr>
  <p:transition spd="slow"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reserve="1">
  <p:cSld name="3_Vertical Title and Text">
    <p:spTree>
      <p:nvGrpSpPr>
        <p:cNvPr id="1" name=""/>
        <p:cNvGrpSpPr/>
        <p:nvPr/>
      </p:nvGrpSpPr>
      <p:grpSpPr>
        <a:xfrm>
          <a:off x="0" y="0"/>
          <a:ext cx="0" cy="0"/>
          <a:chOff x="0" y="0"/>
          <a:chExt cx="0" cy="0"/>
        </a:xfrm>
      </p:grpSpPr>
      <p:pic>
        <p:nvPicPr>
          <p:cNvPr id="524"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25"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26" name="Shape 526"/>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27" name="Shape 527"/>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28"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29"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30" name="Shape 530"/>
          <p:cNvSpPr>
            <a:spLocks noGrp="1"/>
          </p:cNvSpPr>
          <p:nvPr>
            <p:ph type="title"/>
          </p:nvPr>
        </p:nvSpPr>
        <p:spPr>
          <a:xfrm>
            <a:off x="8839200" y="1"/>
            <a:ext cx="2743200" cy="6400803"/>
          </a:xfrm>
          <a:prstGeom prst="rect">
            <a:avLst/>
          </a:prstGeom>
        </p:spPr>
        <p:txBody>
          <a:bodyPr anchor="ctr"/>
          <a:lstStyle>
            <a:lvl1pPr algn="ctr">
              <a:defRPr>
                <a:solidFill>
                  <a:srgbClr val="661F18"/>
                </a:solidFill>
              </a:defRPr>
            </a:lvl1pPr>
          </a:lstStyle>
          <a:p>
            <a:r>
              <a:t>Title Text</a:t>
            </a:r>
          </a:p>
        </p:txBody>
      </p:sp>
      <p:sp>
        <p:nvSpPr>
          <p:cNvPr id="531" name="Shape 531"/>
          <p:cNvSpPr>
            <a:spLocks noGrp="1"/>
          </p:cNvSpPr>
          <p:nvPr>
            <p:ph type="body" idx="1"/>
          </p:nvPr>
        </p:nvSpPr>
        <p:spPr>
          <a:xfrm>
            <a:off x="609600" y="274640"/>
            <a:ext cx="8026400" cy="6583363"/>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532" name="Shape 532"/>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6544612"/>
      </p:ext>
    </p:extLst>
  </p:cSld>
  <p:clrMapOvr>
    <a:masterClrMapping/>
  </p:clrMapOvr>
  <p:transition spd="slow"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reserve="1">
  <p:cSld name="4_Title and Content">
    <p:spTree>
      <p:nvGrpSpPr>
        <p:cNvPr id="1" name=""/>
        <p:cNvGrpSpPr/>
        <p:nvPr/>
      </p:nvGrpSpPr>
      <p:grpSpPr>
        <a:xfrm>
          <a:off x="0" y="0"/>
          <a:ext cx="0" cy="0"/>
          <a:chOff x="0" y="0"/>
          <a:chExt cx="0" cy="0"/>
        </a:xfrm>
      </p:grpSpPr>
      <p:sp>
        <p:nvSpPr>
          <p:cNvPr id="539" name="Shape 539"/>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40" name="Shape 540"/>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41"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42"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43" name="Shape 543"/>
          <p:cNvSpPr>
            <a:spLocks noGrp="1"/>
          </p:cNvSpPr>
          <p:nvPr>
            <p:ph type="title"/>
          </p:nvPr>
        </p:nvSpPr>
        <p:spPr>
          <a:xfrm>
            <a:off x="609600" y="92076"/>
            <a:ext cx="10972800" cy="1508125"/>
          </a:xfrm>
          <a:prstGeom prst="rect">
            <a:avLst/>
          </a:prstGeom>
        </p:spPr>
        <p:txBody>
          <a:bodyPr anchor="ctr"/>
          <a:lstStyle>
            <a:lvl1pPr algn="ctr">
              <a:defRPr>
                <a:solidFill>
                  <a:srgbClr val="661F18"/>
                </a:solidFill>
                <a:latin typeface="Arial"/>
                <a:ea typeface="Arial"/>
                <a:cs typeface="Arial"/>
                <a:sym typeface="Arial"/>
              </a:defRPr>
            </a:lvl1pPr>
          </a:lstStyle>
          <a:p>
            <a:r>
              <a:t>Title Text</a:t>
            </a:r>
          </a:p>
        </p:txBody>
      </p:sp>
      <p:sp>
        <p:nvSpPr>
          <p:cNvPr id="544" name="Shape 544"/>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latin typeface="Arial"/>
                <a:ea typeface="Arial"/>
                <a:cs typeface="Arial"/>
                <a:sym typeface="Arial"/>
              </a:defRPr>
            </a:lvl1pPr>
            <a:lvl2pPr marL="1045002" indent="-435417">
              <a:buClrTx/>
              <a:buFont typeface="Arial"/>
              <a:buChar char="–"/>
              <a:defRPr>
                <a:solidFill>
                  <a:srgbClr val="661F18"/>
                </a:solidFill>
                <a:latin typeface="Arial"/>
                <a:ea typeface="Arial"/>
                <a:cs typeface="Arial"/>
                <a:sym typeface="Arial"/>
              </a:defRPr>
            </a:lvl2pPr>
            <a:lvl3pPr marL="1625559" indent="-406390">
              <a:buClrTx/>
              <a:buFont typeface="Arial"/>
              <a:buChar char="•"/>
              <a:defRPr>
                <a:solidFill>
                  <a:srgbClr val="661F18"/>
                </a:solidFill>
                <a:latin typeface="Arial"/>
                <a:ea typeface="Arial"/>
                <a:cs typeface="Arial"/>
                <a:sym typeface="Arial"/>
              </a:defRPr>
            </a:lvl3pPr>
            <a:lvl4pPr marL="2316422" indent="-487668">
              <a:buClrTx/>
              <a:buFont typeface="Arial"/>
              <a:buChar char="–"/>
              <a:defRPr>
                <a:solidFill>
                  <a:srgbClr val="661F18"/>
                </a:solidFill>
                <a:latin typeface="Arial"/>
                <a:ea typeface="Arial"/>
                <a:cs typeface="Arial"/>
                <a:sym typeface="Arial"/>
              </a:defRPr>
            </a:lvl4pPr>
            <a:lvl5pPr marL="2926007" indent="-487668">
              <a:buClrTx/>
              <a:buFont typeface="Arial"/>
              <a:buChar char="»"/>
              <a:defRPr>
                <a:solidFill>
                  <a:srgbClr val="661F1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5" name="Shape 545"/>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9311565"/>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reserve="1">
  <p:cSld name="4_Section Header">
    <p:spTree>
      <p:nvGrpSpPr>
        <p:cNvPr id="1" name=""/>
        <p:cNvGrpSpPr/>
        <p:nvPr/>
      </p:nvGrpSpPr>
      <p:grpSpPr>
        <a:xfrm>
          <a:off x="0" y="0"/>
          <a:ext cx="0" cy="0"/>
          <a:chOff x="0" y="0"/>
          <a:chExt cx="0" cy="0"/>
        </a:xfrm>
      </p:grpSpPr>
      <p:sp>
        <p:nvSpPr>
          <p:cNvPr id="552" name="Shape 552"/>
          <p:cNvSpPr/>
          <p:nvPr/>
        </p:nvSpPr>
        <p:spPr>
          <a:xfrm>
            <a:off x="0" y="1"/>
            <a:ext cx="5994400" cy="2982915"/>
          </a:xfrm>
          <a:prstGeom prst="rect">
            <a:avLst/>
          </a:prstGeom>
          <a:solidFill>
            <a:srgbClr val="661F18"/>
          </a:solidFill>
          <a:ln w="12700">
            <a:miter lim="400000"/>
          </a:ln>
        </p:spPr>
        <p:txBody>
          <a:bodyPr lIns="60959" rIns="60959" anchor="ctr"/>
          <a:lstStyle/>
          <a:p>
            <a:pPr algn="ctr">
              <a:defRPr>
                <a:solidFill>
                  <a:schemeClr val="accent3">
                    <a:lumOff val="44000"/>
                  </a:schemeClr>
                </a:solidFill>
              </a:defRPr>
            </a:pPr>
            <a:endParaRPr sz="3200"/>
          </a:p>
        </p:txBody>
      </p:sp>
      <p:sp>
        <p:nvSpPr>
          <p:cNvPr id="553" name="Shape 553"/>
          <p:cNvSpPr/>
          <p:nvPr/>
        </p:nvSpPr>
        <p:spPr>
          <a:xfrm>
            <a:off x="6197600" y="1"/>
            <a:ext cx="5994400" cy="298291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54" name="Shape 554"/>
          <p:cNvSpPr/>
          <p:nvPr/>
        </p:nvSpPr>
        <p:spPr>
          <a:xfrm>
            <a:off x="-14818" y="3135316"/>
            <a:ext cx="5994404" cy="2982913"/>
          </a:xfrm>
          <a:prstGeom prst="rect">
            <a:avLst/>
          </a:prstGeom>
          <a:solidFill>
            <a:srgbClr val="929873"/>
          </a:solidFill>
          <a:ln w="12700">
            <a:miter lim="400000"/>
          </a:ln>
        </p:spPr>
        <p:txBody>
          <a:bodyPr lIns="60959" rIns="60959" anchor="ctr"/>
          <a:lstStyle/>
          <a:p>
            <a:pPr algn="ctr">
              <a:defRPr>
                <a:solidFill>
                  <a:schemeClr val="accent3">
                    <a:lumOff val="44000"/>
                  </a:schemeClr>
                </a:solidFill>
              </a:defRPr>
            </a:pPr>
            <a:endParaRPr sz="3200"/>
          </a:p>
        </p:txBody>
      </p:sp>
      <p:sp>
        <p:nvSpPr>
          <p:cNvPr id="555" name="Shape 555"/>
          <p:cNvSpPr/>
          <p:nvPr/>
        </p:nvSpPr>
        <p:spPr>
          <a:xfrm>
            <a:off x="6197600" y="3135316"/>
            <a:ext cx="5994400" cy="2982913"/>
          </a:xfrm>
          <a:prstGeom prst="rect">
            <a:avLst/>
          </a:prstGeom>
          <a:solidFill>
            <a:srgbClr val="636363"/>
          </a:solidFill>
          <a:ln w="12700">
            <a:miter lim="400000"/>
          </a:ln>
        </p:spPr>
        <p:txBody>
          <a:bodyPr lIns="60959" rIns="60959" anchor="ctr"/>
          <a:lstStyle/>
          <a:p>
            <a:pPr algn="ctr">
              <a:defRPr>
                <a:solidFill>
                  <a:schemeClr val="accent3">
                    <a:lumOff val="44000"/>
                  </a:schemeClr>
                </a:solidFill>
              </a:defRPr>
            </a:pPr>
            <a:endParaRPr sz="3200"/>
          </a:p>
        </p:txBody>
      </p:sp>
      <p:sp>
        <p:nvSpPr>
          <p:cNvPr id="556" name="Shape 556"/>
          <p:cNvSpPr/>
          <p:nvPr/>
        </p:nvSpPr>
        <p:spPr>
          <a:xfrm>
            <a:off x="914400" y="1828800"/>
            <a:ext cx="10464800" cy="3124200"/>
          </a:xfrm>
          <a:prstGeom prst="rect">
            <a:avLst/>
          </a:prstGeom>
          <a:solidFill>
            <a:schemeClr val="accent3">
              <a:lumOff val="44000"/>
            </a:schemeClr>
          </a:solidFill>
          <a:ln w="12700">
            <a:miter lim="400000"/>
          </a:ln>
        </p:spPr>
        <p:txBody>
          <a:bodyPr lIns="60959" rIns="60959" anchor="ctr"/>
          <a:lstStyle/>
          <a:p>
            <a:pPr algn="ctr">
              <a:defRPr>
                <a:solidFill>
                  <a:schemeClr val="accent3">
                    <a:lumOff val="44000"/>
                  </a:schemeClr>
                </a:solidFill>
              </a:defRPr>
            </a:pPr>
            <a:endParaRPr sz="3200"/>
          </a:p>
        </p:txBody>
      </p:sp>
      <p:pic>
        <p:nvPicPr>
          <p:cNvPr id="557"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58"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59" name="Shape 559"/>
          <p:cNvSpPr>
            <a:spLocks noGrp="1"/>
          </p:cNvSpPr>
          <p:nvPr>
            <p:ph type="title"/>
          </p:nvPr>
        </p:nvSpPr>
        <p:spPr>
          <a:xfrm>
            <a:off x="914400" y="2895603"/>
            <a:ext cx="10363200" cy="3076575"/>
          </a:xfrm>
          <a:prstGeom prst="rect">
            <a:avLst/>
          </a:prstGeom>
        </p:spPr>
        <p:txBody>
          <a:bodyPr/>
          <a:lstStyle>
            <a:lvl1pPr>
              <a:defRPr sz="5333" b="1" cap="all">
                <a:solidFill>
                  <a:srgbClr val="661F18"/>
                </a:solidFill>
                <a:latin typeface="Arial"/>
                <a:ea typeface="Arial"/>
                <a:cs typeface="Arial"/>
                <a:sym typeface="Arial"/>
              </a:defRPr>
            </a:lvl1pPr>
          </a:lstStyle>
          <a:p>
            <a:r>
              <a:t>Title Text</a:t>
            </a:r>
          </a:p>
        </p:txBody>
      </p:sp>
      <p:sp>
        <p:nvSpPr>
          <p:cNvPr id="560" name="Shape 560"/>
          <p:cNvSpPr>
            <a:spLocks noGrp="1"/>
          </p:cNvSpPr>
          <p:nvPr>
            <p:ph type="body" sz="half" idx="1"/>
          </p:nvPr>
        </p:nvSpPr>
        <p:spPr>
          <a:xfrm>
            <a:off x="914400" y="2"/>
            <a:ext cx="10363200" cy="2795588"/>
          </a:xfrm>
          <a:prstGeom prst="rect">
            <a:avLst/>
          </a:prstGeom>
        </p:spPr>
        <p:txBody>
          <a:bodyPr anchor="b"/>
          <a:lstStyle>
            <a:lvl1pPr marL="0" indent="0">
              <a:spcBef>
                <a:spcPts val="533"/>
              </a:spcBef>
              <a:buClrTx/>
              <a:buSzTx/>
              <a:buFontTx/>
              <a:buNone/>
              <a:defRPr sz="2667">
                <a:solidFill>
                  <a:srgbClr val="9E8A89"/>
                </a:solidFill>
                <a:latin typeface="Arial"/>
                <a:ea typeface="Arial"/>
                <a:cs typeface="Arial"/>
                <a:sym typeface="Arial"/>
              </a:defRPr>
            </a:lvl1pPr>
            <a:lvl2pPr marL="0" indent="609585">
              <a:spcBef>
                <a:spcPts val="533"/>
              </a:spcBef>
              <a:buClrTx/>
              <a:buSzTx/>
              <a:buFontTx/>
              <a:buNone/>
              <a:defRPr sz="2667">
                <a:solidFill>
                  <a:srgbClr val="9E8A89"/>
                </a:solidFill>
                <a:latin typeface="Arial"/>
                <a:ea typeface="Arial"/>
                <a:cs typeface="Arial"/>
                <a:sym typeface="Arial"/>
              </a:defRPr>
            </a:lvl2pPr>
            <a:lvl3pPr marL="0" indent="1219170">
              <a:spcBef>
                <a:spcPts val="533"/>
              </a:spcBef>
              <a:buClrTx/>
              <a:buSzTx/>
              <a:buFontTx/>
              <a:buNone/>
              <a:defRPr sz="2667">
                <a:solidFill>
                  <a:srgbClr val="9E8A89"/>
                </a:solidFill>
                <a:latin typeface="Arial"/>
                <a:ea typeface="Arial"/>
                <a:cs typeface="Arial"/>
                <a:sym typeface="Arial"/>
              </a:defRPr>
            </a:lvl3pPr>
            <a:lvl4pPr marL="0" indent="1828754">
              <a:spcBef>
                <a:spcPts val="533"/>
              </a:spcBef>
              <a:buClrTx/>
              <a:buSzTx/>
              <a:buFontTx/>
              <a:buNone/>
              <a:defRPr sz="2667">
                <a:solidFill>
                  <a:srgbClr val="9E8A89"/>
                </a:solidFill>
                <a:latin typeface="Arial"/>
                <a:ea typeface="Arial"/>
                <a:cs typeface="Arial"/>
                <a:sym typeface="Arial"/>
              </a:defRPr>
            </a:lvl4pPr>
            <a:lvl5pPr marL="0" indent="2438339">
              <a:spcBef>
                <a:spcPts val="533"/>
              </a:spcBef>
              <a:buClrTx/>
              <a:buSzTx/>
              <a:buFontTx/>
              <a:buNone/>
              <a:defRPr sz="2667">
                <a:solidFill>
                  <a:srgbClr val="9E8A8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61" name="Shape 561"/>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4413709"/>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reserve="1">
  <p:cSld name="4_Two Content">
    <p:bg>
      <p:bgPr>
        <a:solidFill>
          <a:srgbClr val="636363"/>
        </a:solidFill>
        <a:effectLst/>
      </p:bgPr>
    </p:bg>
    <p:spTree>
      <p:nvGrpSpPr>
        <p:cNvPr id="1" name=""/>
        <p:cNvGrpSpPr/>
        <p:nvPr/>
      </p:nvGrpSpPr>
      <p:grpSpPr>
        <a:xfrm>
          <a:off x="0" y="0"/>
          <a:ext cx="0" cy="0"/>
          <a:chOff x="0" y="0"/>
          <a:chExt cx="0" cy="0"/>
        </a:xfrm>
      </p:grpSpPr>
      <p:sp>
        <p:nvSpPr>
          <p:cNvPr id="568" name="Shape 568"/>
          <p:cNvSpPr/>
          <p:nvPr/>
        </p:nvSpPr>
        <p:spPr>
          <a:xfrm>
            <a:off x="0" y="6118227"/>
            <a:ext cx="12192000" cy="739775"/>
          </a:xfrm>
          <a:prstGeom prst="rect">
            <a:avLst/>
          </a:prstGeom>
          <a:solidFill>
            <a:schemeClr val="accent3">
              <a:lumOff val="44000"/>
            </a:schemeClr>
          </a:solidFill>
          <a:ln w="12700">
            <a:miter lim="400000"/>
          </a:ln>
        </p:spPr>
        <p:txBody>
          <a:bodyPr lIns="60959" rIns="60959" anchor="ctr"/>
          <a:lstStyle/>
          <a:p>
            <a:pPr algn="ctr">
              <a:defRPr>
                <a:solidFill>
                  <a:schemeClr val="accent3">
                    <a:lumOff val="44000"/>
                  </a:schemeClr>
                </a:solidFill>
              </a:defRPr>
            </a:pPr>
            <a:endParaRPr sz="3200"/>
          </a:p>
        </p:txBody>
      </p:sp>
      <p:sp>
        <p:nvSpPr>
          <p:cNvPr id="569" name="Shape 569"/>
          <p:cNvSpPr/>
          <p:nvPr/>
        </p:nvSpPr>
        <p:spPr>
          <a:xfrm>
            <a:off x="0" y="1219200"/>
            <a:ext cx="12192000" cy="0"/>
          </a:xfrm>
          <a:prstGeom prst="line">
            <a:avLst/>
          </a:prstGeom>
          <a:ln w="38100">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570"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71"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72" name="Shape 572"/>
          <p:cNvSpPr>
            <a:spLocks noGrp="1"/>
          </p:cNvSpPr>
          <p:nvPr>
            <p:ph type="title"/>
          </p:nvPr>
        </p:nvSpPr>
        <p:spPr>
          <a:xfrm>
            <a:off x="0" y="0"/>
            <a:ext cx="12192000" cy="1219200"/>
          </a:xfrm>
          <a:prstGeom prst="rect">
            <a:avLst/>
          </a:prstGeom>
          <a:solidFill>
            <a:srgbClr val="BBB8A3"/>
          </a:solidFill>
        </p:spPr>
        <p:txBody>
          <a:bodyPr anchor="ctr"/>
          <a:lstStyle>
            <a:lvl1pPr algn="ctr">
              <a:defRPr>
                <a:solidFill>
                  <a:srgbClr val="661F18"/>
                </a:solidFill>
                <a:latin typeface="Arial"/>
                <a:ea typeface="Arial"/>
                <a:cs typeface="Arial"/>
                <a:sym typeface="Arial"/>
              </a:defRPr>
            </a:lvl1pPr>
          </a:lstStyle>
          <a:p>
            <a:r>
              <a:t>Title Text</a:t>
            </a:r>
          </a:p>
        </p:txBody>
      </p:sp>
      <p:sp>
        <p:nvSpPr>
          <p:cNvPr id="573" name="Shape 573"/>
          <p:cNvSpPr>
            <a:spLocks noGrp="1"/>
          </p:cNvSpPr>
          <p:nvPr>
            <p:ph type="body" sz="half" idx="1"/>
          </p:nvPr>
        </p:nvSpPr>
        <p:spPr>
          <a:xfrm>
            <a:off x="609600" y="1470209"/>
            <a:ext cx="5384800" cy="5387792"/>
          </a:xfrm>
          <a:prstGeom prst="rect">
            <a:avLst/>
          </a:prstGeom>
          <a:solidFill>
            <a:schemeClr val="accent3">
              <a:lumOff val="44000"/>
            </a:schemeClr>
          </a:solidFill>
        </p:spPr>
        <p:txBody>
          <a:bodyPr/>
          <a:lstStyle>
            <a:lvl1pPr marL="457189" indent="-457189">
              <a:spcBef>
                <a:spcPts val="800"/>
              </a:spcBef>
              <a:buClrTx/>
              <a:buFont typeface="Arial"/>
              <a:buChar char="•"/>
              <a:defRPr sz="3733">
                <a:solidFill>
                  <a:srgbClr val="661F18"/>
                </a:solidFill>
                <a:latin typeface="Arial"/>
                <a:ea typeface="Arial"/>
                <a:cs typeface="Arial"/>
                <a:sym typeface="Arial"/>
              </a:defRPr>
            </a:lvl1pPr>
            <a:lvl2pPr marL="1054074" indent="-444489">
              <a:spcBef>
                <a:spcPts val="800"/>
              </a:spcBef>
              <a:buClrTx/>
              <a:buFont typeface="Arial"/>
              <a:buChar char="–"/>
              <a:defRPr sz="3733">
                <a:solidFill>
                  <a:srgbClr val="661F18"/>
                </a:solidFill>
                <a:latin typeface="Arial"/>
                <a:ea typeface="Arial"/>
                <a:cs typeface="Arial"/>
                <a:sym typeface="Arial"/>
              </a:defRPr>
            </a:lvl2pPr>
            <a:lvl3pPr marL="1645878" indent="-426708">
              <a:spcBef>
                <a:spcPts val="800"/>
              </a:spcBef>
              <a:buClrTx/>
              <a:buFont typeface="Arial"/>
              <a:buChar char="•"/>
              <a:defRPr sz="3733">
                <a:solidFill>
                  <a:srgbClr val="661F18"/>
                </a:solidFill>
                <a:latin typeface="Arial"/>
                <a:ea typeface="Arial"/>
                <a:cs typeface="Arial"/>
                <a:sym typeface="Arial"/>
              </a:defRPr>
            </a:lvl3pPr>
            <a:lvl4pPr marL="2302876" indent="-474121">
              <a:spcBef>
                <a:spcPts val="800"/>
              </a:spcBef>
              <a:buClrTx/>
              <a:buFont typeface="Arial"/>
              <a:buChar char="–"/>
              <a:defRPr sz="3733">
                <a:solidFill>
                  <a:srgbClr val="661F18"/>
                </a:solidFill>
                <a:latin typeface="Arial"/>
                <a:ea typeface="Arial"/>
                <a:cs typeface="Arial"/>
                <a:sym typeface="Arial"/>
              </a:defRPr>
            </a:lvl4pPr>
            <a:lvl5pPr marL="2912461" indent="-474121">
              <a:spcBef>
                <a:spcPts val="800"/>
              </a:spcBef>
              <a:buClrTx/>
              <a:buFont typeface="Arial"/>
              <a:buChar char="»"/>
              <a:defRPr sz="3733">
                <a:solidFill>
                  <a:srgbClr val="661F1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4" name="Shape 574"/>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0643209"/>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reserve="1">
  <p:cSld name="4_Content with Caption">
    <p:spTree>
      <p:nvGrpSpPr>
        <p:cNvPr id="1" name=""/>
        <p:cNvGrpSpPr/>
        <p:nvPr/>
      </p:nvGrpSpPr>
      <p:grpSpPr>
        <a:xfrm>
          <a:off x="0" y="0"/>
          <a:ext cx="0" cy="0"/>
          <a:chOff x="0" y="0"/>
          <a:chExt cx="0" cy="0"/>
        </a:xfrm>
      </p:grpSpPr>
      <p:sp>
        <p:nvSpPr>
          <p:cNvPr id="581" name="Shape 581"/>
          <p:cNvSpPr/>
          <p:nvPr/>
        </p:nvSpPr>
        <p:spPr>
          <a:xfrm>
            <a:off x="0" y="1524002"/>
            <a:ext cx="46736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582" name="Shape 582"/>
          <p:cNvSpPr/>
          <p:nvPr/>
        </p:nvSpPr>
        <p:spPr>
          <a:xfrm>
            <a:off x="4775200" y="2"/>
            <a:ext cx="7416800" cy="6118225"/>
          </a:xfrm>
          <a:prstGeom prst="rect">
            <a:avLst/>
          </a:prstGeom>
          <a:solidFill>
            <a:srgbClr val="661F18"/>
          </a:solidFill>
          <a:ln w="12700">
            <a:miter lim="400000"/>
          </a:ln>
        </p:spPr>
        <p:txBody>
          <a:bodyPr lIns="60959" rIns="60959" anchor="ctr"/>
          <a:lstStyle/>
          <a:p>
            <a:pPr algn="ctr">
              <a:defRPr>
                <a:solidFill>
                  <a:schemeClr val="accent3">
                    <a:lumOff val="44000"/>
                  </a:schemeClr>
                </a:solidFill>
              </a:defRPr>
            </a:pPr>
            <a:endParaRPr sz="3200"/>
          </a:p>
        </p:txBody>
      </p:sp>
      <p:sp>
        <p:nvSpPr>
          <p:cNvPr id="583" name="Shape 583"/>
          <p:cNvSpPr/>
          <p:nvPr/>
        </p:nvSpPr>
        <p:spPr>
          <a:xfrm>
            <a:off x="0" y="0"/>
            <a:ext cx="4673600" cy="1447800"/>
          </a:xfrm>
          <a:prstGeom prst="rect">
            <a:avLst/>
          </a:prstGeom>
          <a:solidFill>
            <a:srgbClr val="636363"/>
          </a:solidFill>
          <a:ln w="12700">
            <a:miter lim="400000"/>
          </a:ln>
        </p:spPr>
        <p:txBody>
          <a:bodyPr lIns="60959" rIns="60959" anchor="ctr"/>
          <a:lstStyle/>
          <a:p>
            <a:pPr algn="ctr">
              <a:defRPr>
                <a:solidFill>
                  <a:schemeClr val="accent3">
                    <a:lumOff val="44000"/>
                  </a:schemeClr>
                </a:solidFill>
              </a:defRPr>
            </a:pPr>
            <a:endParaRPr sz="3200"/>
          </a:p>
        </p:txBody>
      </p:sp>
      <p:pic>
        <p:nvPicPr>
          <p:cNvPr id="584"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85"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86" name="Shape 586"/>
          <p:cNvSpPr>
            <a:spLocks noGrp="1"/>
          </p:cNvSpPr>
          <p:nvPr>
            <p:ph type="title"/>
          </p:nvPr>
        </p:nvSpPr>
        <p:spPr>
          <a:xfrm>
            <a:off x="609600" y="2"/>
            <a:ext cx="4011085" cy="1435100"/>
          </a:xfrm>
          <a:prstGeom prst="rect">
            <a:avLst/>
          </a:prstGeom>
        </p:spPr>
        <p:txBody>
          <a:bodyPr anchor="b"/>
          <a:lstStyle>
            <a:lvl1pPr>
              <a:defRPr sz="2667" b="1">
                <a:solidFill>
                  <a:schemeClr val="accent3">
                    <a:lumOff val="44000"/>
                  </a:schemeClr>
                </a:solidFill>
                <a:latin typeface="Arial"/>
                <a:ea typeface="Arial"/>
                <a:cs typeface="Arial"/>
                <a:sym typeface="Arial"/>
              </a:defRPr>
            </a:lvl1pPr>
          </a:lstStyle>
          <a:p>
            <a:r>
              <a:t>Title Text</a:t>
            </a:r>
          </a:p>
        </p:txBody>
      </p:sp>
      <p:sp>
        <p:nvSpPr>
          <p:cNvPr id="587" name="Shape 587"/>
          <p:cNvSpPr>
            <a:spLocks noGrp="1"/>
          </p:cNvSpPr>
          <p:nvPr>
            <p:ph type="body" idx="1"/>
          </p:nvPr>
        </p:nvSpPr>
        <p:spPr>
          <a:xfrm>
            <a:off x="4766733" y="273051"/>
            <a:ext cx="6815667" cy="6584951"/>
          </a:xfrm>
          <a:prstGeom prst="rect">
            <a:avLst/>
          </a:prstGeom>
        </p:spPr>
        <p:txBody>
          <a:bodyPr/>
          <a:lstStyle>
            <a:lvl1pPr marL="457189" indent="-457189">
              <a:buClrTx/>
              <a:buFont typeface="Arial"/>
              <a:buChar char="•"/>
              <a:defRPr>
                <a:solidFill>
                  <a:schemeClr val="accent3">
                    <a:lumOff val="44000"/>
                  </a:schemeClr>
                </a:solidFill>
                <a:latin typeface="Arial"/>
                <a:ea typeface="Arial"/>
                <a:cs typeface="Arial"/>
                <a:sym typeface="Arial"/>
              </a:defRPr>
            </a:lvl1pPr>
            <a:lvl2pPr marL="1045002" indent="-435417">
              <a:buClrTx/>
              <a:buFont typeface="Arial"/>
              <a:buChar char="–"/>
              <a:defRPr>
                <a:solidFill>
                  <a:schemeClr val="accent3">
                    <a:lumOff val="44000"/>
                  </a:schemeClr>
                </a:solidFill>
                <a:latin typeface="Arial"/>
                <a:ea typeface="Arial"/>
                <a:cs typeface="Arial"/>
                <a:sym typeface="Arial"/>
              </a:defRPr>
            </a:lvl2pPr>
            <a:lvl3pPr marL="1625559" indent="-406390">
              <a:buClrTx/>
              <a:buFont typeface="Arial"/>
              <a:buChar char="•"/>
              <a:defRPr>
                <a:solidFill>
                  <a:schemeClr val="accent3">
                    <a:lumOff val="44000"/>
                  </a:schemeClr>
                </a:solidFill>
                <a:latin typeface="Arial"/>
                <a:ea typeface="Arial"/>
                <a:cs typeface="Arial"/>
                <a:sym typeface="Arial"/>
              </a:defRPr>
            </a:lvl3pPr>
            <a:lvl4pPr marL="2316422" indent="-487668">
              <a:buClrTx/>
              <a:buFont typeface="Arial"/>
              <a:buChar char="–"/>
              <a:defRPr>
                <a:solidFill>
                  <a:schemeClr val="accent3">
                    <a:lumOff val="44000"/>
                  </a:schemeClr>
                </a:solidFill>
                <a:latin typeface="Arial"/>
                <a:ea typeface="Arial"/>
                <a:cs typeface="Arial"/>
                <a:sym typeface="Arial"/>
              </a:defRPr>
            </a:lvl4pPr>
            <a:lvl5pPr marL="2926007" indent="-487668">
              <a:buClrTx/>
              <a:buFont typeface="Arial"/>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8" name="Shape 588"/>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5068633"/>
      </p:ext>
    </p:extLst>
  </p:cSld>
  <p:clrMapOvr>
    <a:masterClrMapping/>
  </p:clrMapOvr>
  <p:transition spd="slow"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reserve="1">
  <p:cSld name="3_Picture with Caption">
    <p:spTree>
      <p:nvGrpSpPr>
        <p:cNvPr id="1" name=""/>
        <p:cNvGrpSpPr/>
        <p:nvPr/>
      </p:nvGrpSpPr>
      <p:grpSpPr>
        <a:xfrm>
          <a:off x="0" y="0"/>
          <a:ext cx="0" cy="0"/>
          <a:chOff x="0" y="0"/>
          <a:chExt cx="0" cy="0"/>
        </a:xfrm>
      </p:grpSpPr>
      <p:sp>
        <p:nvSpPr>
          <p:cNvPr id="595" name="Shape 595"/>
          <p:cNvSpPr/>
          <p:nvPr/>
        </p:nvSpPr>
        <p:spPr>
          <a:xfrm>
            <a:off x="2379137" y="228600"/>
            <a:ext cx="7363887" cy="4343400"/>
          </a:xfrm>
          <a:prstGeom prst="rect">
            <a:avLst/>
          </a:prstGeom>
          <a:solidFill>
            <a:srgbClr val="BBB8A3"/>
          </a:solidFill>
          <a:ln w="28575">
            <a:solidFill>
              <a:srgbClr val="661F18"/>
            </a:solidFill>
            <a:bevel/>
          </a:ln>
        </p:spPr>
        <p:txBody>
          <a:bodyPr lIns="60959" rIns="60959" anchor="ctr"/>
          <a:lstStyle/>
          <a:p>
            <a:pPr algn="ctr">
              <a:defRPr>
                <a:solidFill>
                  <a:schemeClr val="accent3">
                    <a:lumOff val="44000"/>
                  </a:schemeClr>
                </a:solidFill>
              </a:defRPr>
            </a:pPr>
            <a:endParaRPr sz="3200"/>
          </a:p>
        </p:txBody>
      </p:sp>
      <p:pic>
        <p:nvPicPr>
          <p:cNvPr id="596" name="image3.png"/>
          <p:cNvPicPr>
            <a:picLocks noChangeAspect="1"/>
          </p:cNvPicPr>
          <p:nvPr/>
        </p:nvPicPr>
        <p:blipFill>
          <a:blip r:embed="rId2"/>
          <a:stretch>
            <a:fillRect/>
          </a:stretch>
        </p:blipFill>
        <p:spPr>
          <a:xfrm>
            <a:off x="9042405" y="6051553"/>
            <a:ext cx="2914652" cy="708025"/>
          </a:xfrm>
          <a:prstGeom prst="rect">
            <a:avLst/>
          </a:prstGeom>
          <a:ln w="12700">
            <a:miter lim="400000"/>
          </a:ln>
        </p:spPr>
      </p:pic>
      <p:pic>
        <p:nvPicPr>
          <p:cNvPr id="597" name="image4.jpg"/>
          <p:cNvPicPr>
            <a:picLocks noChangeAspect="1"/>
          </p:cNvPicPr>
          <p:nvPr/>
        </p:nvPicPr>
        <p:blipFill>
          <a:blip r:embed="rId3"/>
          <a:stretch>
            <a:fillRect/>
          </a:stretch>
        </p:blipFill>
        <p:spPr>
          <a:xfrm>
            <a:off x="385238" y="6210301"/>
            <a:ext cx="3246967" cy="392115"/>
          </a:xfrm>
          <a:prstGeom prst="rect">
            <a:avLst/>
          </a:prstGeom>
          <a:ln w="12700">
            <a:miter lim="400000"/>
          </a:ln>
        </p:spPr>
      </p:pic>
      <p:sp>
        <p:nvSpPr>
          <p:cNvPr id="598" name="Shape 598"/>
          <p:cNvSpPr>
            <a:spLocks noGrp="1"/>
          </p:cNvSpPr>
          <p:nvPr>
            <p:ph type="title"/>
          </p:nvPr>
        </p:nvSpPr>
        <p:spPr>
          <a:xfrm>
            <a:off x="2375378" y="4568825"/>
            <a:ext cx="7363884" cy="566739"/>
          </a:xfrm>
          <a:prstGeom prst="rect">
            <a:avLst/>
          </a:prstGeom>
          <a:solidFill>
            <a:srgbClr val="661F18"/>
          </a:solidFill>
          <a:ln w="28575">
            <a:solidFill>
              <a:srgbClr val="661F18"/>
            </a:solidFill>
            <a:bevel/>
          </a:ln>
        </p:spPr>
        <p:txBody>
          <a:bodyPr anchor="b"/>
          <a:lstStyle>
            <a:lvl1pPr>
              <a:defRPr sz="2667" b="1">
                <a:solidFill>
                  <a:schemeClr val="accent3">
                    <a:lumOff val="44000"/>
                  </a:schemeClr>
                </a:solidFill>
                <a:latin typeface="Arial"/>
                <a:ea typeface="Arial"/>
                <a:cs typeface="Arial"/>
                <a:sym typeface="Arial"/>
              </a:defRPr>
            </a:lvl1pPr>
          </a:lstStyle>
          <a:p>
            <a:r>
              <a:t>Title Text</a:t>
            </a:r>
          </a:p>
        </p:txBody>
      </p:sp>
      <p:sp>
        <p:nvSpPr>
          <p:cNvPr id="599" name="Shape 599"/>
          <p:cNvSpPr>
            <a:spLocks noGrp="1"/>
          </p:cNvSpPr>
          <p:nvPr>
            <p:ph type="body" sz="quarter" idx="1"/>
          </p:nvPr>
        </p:nvSpPr>
        <p:spPr>
          <a:xfrm>
            <a:off x="2389722" y="5135565"/>
            <a:ext cx="7315201" cy="804863"/>
          </a:xfrm>
          <a:prstGeom prst="rect">
            <a:avLst/>
          </a:prstGeom>
        </p:spPr>
        <p:txBody>
          <a:bodyPr/>
          <a:lstStyle>
            <a:lvl1pPr marL="0" indent="0">
              <a:spcBef>
                <a:spcPts val="400"/>
              </a:spcBef>
              <a:buClrTx/>
              <a:buSzTx/>
              <a:buFontTx/>
              <a:buNone/>
              <a:defRPr sz="1867">
                <a:solidFill>
                  <a:srgbClr val="661F18"/>
                </a:solidFill>
                <a:latin typeface="Arial"/>
                <a:ea typeface="Arial"/>
                <a:cs typeface="Arial"/>
                <a:sym typeface="Arial"/>
              </a:defRPr>
            </a:lvl1pPr>
            <a:lvl2pPr marL="0" indent="609585">
              <a:spcBef>
                <a:spcPts val="400"/>
              </a:spcBef>
              <a:buClrTx/>
              <a:buSzTx/>
              <a:buFontTx/>
              <a:buNone/>
              <a:defRPr sz="1867">
                <a:solidFill>
                  <a:srgbClr val="661F18"/>
                </a:solidFill>
                <a:latin typeface="Arial"/>
                <a:ea typeface="Arial"/>
                <a:cs typeface="Arial"/>
                <a:sym typeface="Arial"/>
              </a:defRPr>
            </a:lvl2pPr>
            <a:lvl3pPr marL="0" indent="1219170">
              <a:spcBef>
                <a:spcPts val="400"/>
              </a:spcBef>
              <a:buClrTx/>
              <a:buSzTx/>
              <a:buFontTx/>
              <a:buNone/>
              <a:defRPr sz="1867">
                <a:solidFill>
                  <a:srgbClr val="661F18"/>
                </a:solidFill>
                <a:latin typeface="Arial"/>
                <a:ea typeface="Arial"/>
                <a:cs typeface="Arial"/>
                <a:sym typeface="Arial"/>
              </a:defRPr>
            </a:lvl3pPr>
            <a:lvl4pPr marL="0" indent="1828754">
              <a:spcBef>
                <a:spcPts val="400"/>
              </a:spcBef>
              <a:buClrTx/>
              <a:buSzTx/>
              <a:buFontTx/>
              <a:buNone/>
              <a:defRPr sz="1867">
                <a:solidFill>
                  <a:srgbClr val="661F18"/>
                </a:solidFill>
                <a:latin typeface="Arial"/>
                <a:ea typeface="Arial"/>
                <a:cs typeface="Arial"/>
                <a:sym typeface="Arial"/>
              </a:defRPr>
            </a:lvl4pPr>
            <a:lvl5pPr marL="0" indent="2438339">
              <a:spcBef>
                <a:spcPts val="400"/>
              </a:spcBef>
              <a:buClrTx/>
              <a:buSzTx/>
              <a:buFontTx/>
              <a:buNone/>
              <a:defRPr sz="1867">
                <a:solidFill>
                  <a:srgbClr val="661F1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00" name="Shape 600"/>
          <p:cNvSpPr>
            <a:spLocks noGrp="1"/>
          </p:cNvSpPr>
          <p:nvPr>
            <p:ph type="sldNum" sz="quarter" idx="2"/>
          </p:nvPr>
        </p:nvSpPr>
        <p:spPr>
          <a:xfrm>
            <a:off x="8737600" y="6356353"/>
            <a:ext cx="2844800" cy="2974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7003292"/>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reserve="1">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7" name="Shape 607"/>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400">
                <a:solidFill>
                  <a:srgbClr val="535353"/>
                </a:solidFill>
                <a:latin typeface="Gill Sans Light"/>
                <a:ea typeface="Gill Sans Light"/>
                <a:cs typeface="Gill Sans Light"/>
                <a:sym typeface="Gill Sans Light"/>
              </a:defRPr>
            </a:lvl1pPr>
          </a:lstStyle>
          <a:p>
            <a:r>
              <a:t>Title Text</a:t>
            </a:r>
          </a:p>
        </p:txBody>
      </p:sp>
      <p:sp>
        <p:nvSpPr>
          <p:cNvPr id="608" name="Shape 608"/>
          <p:cNvSpPr>
            <a:spLocks noGrp="1"/>
          </p:cNvSpPr>
          <p:nvPr>
            <p:ph type="body" idx="1"/>
          </p:nvPr>
        </p:nvSpPr>
        <p:spPr>
          <a:xfrm>
            <a:off x="333375" y="2241354"/>
            <a:ext cx="11525251" cy="4107657"/>
          </a:xfrm>
          <a:prstGeom prst="rect">
            <a:avLst/>
          </a:prstGeom>
        </p:spPr>
        <p:txBody>
          <a:bodyPr lIns="35718" tIns="35718" rIns="35718" bIns="35718" anchor="ctr"/>
          <a:lstStyle>
            <a:lvl1pPr marL="256667"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1pPr>
            <a:lvl2pPr marL="764654"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2pPr>
            <a:lvl3pPr marL="1272642"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3pPr>
            <a:lvl4pPr marL="1780629"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4pPr>
            <a:lvl5pPr marL="2288616" indent="-256667" defTabSz="778914">
              <a:spcBef>
                <a:spcPts val="5067"/>
              </a:spcBef>
              <a:buClr>
                <a:srgbClr val="535353"/>
              </a:buClr>
              <a:buSzPct val="82000"/>
              <a:buFontTx/>
              <a:buChar char="•"/>
              <a:defRPr sz="32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09" name="Shape 609"/>
          <p:cNvSpPr>
            <a:spLocks noGrp="1"/>
          </p:cNvSpPr>
          <p:nvPr>
            <p:ph type="sldNum" sz="quarter" idx="2"/>
          </p:nvPr>
        </p:nvSpPr>
        <p:spPr>
          <a:xfrm>
            <a:off x="5939368" y="6518674"/>
            <a:ext cx="301364" cy="297901"/>
          </a:xfrm>
          <a:prstGeom prst="rect">
            <a:avLst/>
          </a:prstGeom>
        </p:spPr>
        <p:txBody>
          <a:bodyPr wrap="none" lIns="35718" tIns="35718" rIns="35718" bIns="35718"/>
          <a:lstStyle>
            <a:lvl1pPr algn="ctr" defTabSz="778914">
              <a:defRPr sz="1467">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972497632"/>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900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reserve="1">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6" name="Shape 616"/>
          <p:cNvSpPr>
            <a:spLocks noGrp="1"/>
          </p:cNvSpPr>
          <p:nvPr>
            <p:ph type="title"/>
          </p:nvPr>
        </p:nvSpPr>
        <p:spPr>
          <a:xfrm>
            <a:off x="333375" y="1437682"/>
            <a:ext cx="11525251" cy="2277071"/>
          </a:xfrm>
          <a:prstGeom prst="rect">
            <a:avLst/>
          </a:prstGeom>
        </p:spPr>
        <p:txBody>
          <a:bodyPr lIns="35718" tIns="35718" rIns="35718" bIns="35718" anchor="b"/>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17" name="Shape 617"/>
          <p:cNvSpPr>
            <a:spLocks noGrp="1"/>
          </p:cNvSpPr>
          <p:nvPr>
            <p:ph type="body" sz="quarter" idx="1"/>
          </p:nvPr>
        </p:nvSpPr>
        <p:spPr>
          <a:xfrm>
            <a:off x="333375" y="3705820"/>
            <a:ext cx="11525251" cy="910829"/>
          </a:xfrm>
          <a:prstGeom prst="rect">
            <a:avLst/>
          </a:prstGeom>
        </p:spPr>
        <p:txBody>
          <a:bodyPr lIns="35718" tIns="35718" rIns="35718" bIns="35718"/>
          <a:lstStyle>
            <a:lvl1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1pPr>
            <a:lvl2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2pPr>
            <a:lvl3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3pPr>
            <a:lvl4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4pPr>
            <a:lvl5pPr marL="0" indent="0" algn="ctr" defTabSz="778914">
              <a:spcBef>
                <a:spcPts val="0"/>
              </a:spcBef>
              <a:buClr>
                <a:srgbClr val="535353"/>
              </a:buClr>
              <a:buSzTx/>
              <a:buFontTx/>
              <a:buNone/>
              <a:defRPr sz="3467">
                <a:solidFill>
                  <a:srgbClr val="525252"/>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18" name="Shape 618"/>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523902522"/>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reserve="1">
  <p:cSld name="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5" name="Shape 625"/>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26" name="Shape 626"/>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27" name="Shape 627"/>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856746067"/>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reserve="1">
  <p:cSld name="2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4" name="Shape 634"/>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35" name="Shape 635"/>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36" name="Shape 636"/>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79281138"/>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reserve="1">
  <p:cSld name="3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3" name="Shape 643"/>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44" name="Shape 644"/>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45" name="Shape 645"/>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715891774"/>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reserve="1">
  <p:cSld name="4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2" name="Shape 652"/>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53" name="Shape 653"/>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54" name="Shape 654"/>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949815980"/>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reserve="1">
  <p:cSld name="5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1" name="Shape 661"/>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62" name="Shape 662"/>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63" name="Shape 663"/>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4271379528"/>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reserve="1">
  <p:cSld name="5_Title and Content">
    <p:spTree>
      <p:nvGrpSpPr>
        <p:cNvPr id="1" name=""/>
        <p:cNvGrpSpPr/>
        <p:nvPr/>
      </p:nvGrpSpPr>
      <p:grpSpPr>
        <a:xfrm>
          <a:off x="0" y="0"/>
          <a:ext cx="0" cy="0"/>
          <a:chOff x="0" y="0"/>
          <a:chExt cx="0" cy="0"/>
        </a:xfrm>
      </p:grpSpPr>
      <p:sp>
        <p:nvSpPr>
          <p:cNvPr id="670" name="Shape 670"/>
          <p:cNvSpPr/>
          <p:nvPr/>
        </p:nvSpPr>
        <p:spPr>
          <a:xfrm>
            <a:off x="0" y="1524002"/>
            <a:ext cx="12192000" cy="4594225"/>
          </a:xfrm>
          <a:prstGeom prst="rect">
            <a:avLst/>
          </a:prstGeom>
          <a:solidFill>
            <a:srgbClr val="BBB8A3"/>
          </a:solidFill>
          <a:ln w="12700">
            <a:miter lim="400000"/>
          </a:ln>
        </p:spPr>
        <p:txBody>
          <a:bodyPr lIns="60959" rIns="60959" anchor="ctr"/>
          <a:lstStyle/>
          <a:p>
            <a:pPr algn="ctr">
              <a:defRPr>
                <a:solidFill>
                  <a:schemeClr val="accent3">
                    <a:lumOff val="44000"/>
                  </a:schemeClr>
                </a:solidFill>
              </a:defRPr>
            </a:pPr>
            <a:endParaRPr sz="3200"/>
          </a:p>
        </p:txBody>
      </p:sp>
      <p:sp>
        <p:nvSpPr>
          <p:cNvPr id="671" name="Shape 671"/>
          <p:cNvSpPr/>
          <p:nvPr/>
        </p:nvSpPr>
        <p:spPr>
          <a:xfrm>
            <a:off x="0" y="1524000"/>
            <a:ext cx="12192000" cy="0"/>
          </a:xfrm>
          <a:prstGeom prst="line">
            <a:avLst/>
          </a:prstGeom>
          <a:ln w="28575">
            <a:solidFill>
              <a:srgbClr val="661F18"/>
            </a:solidFill>
            <a:bevel/>
          </a:ln>
        </p:spPr>
        <p:txBody>
          <a:bodyPr lIns="60959" rIns="60959"/>
          <a:lstStyle/>
          <a:p>
            <a:pPr defTabSz="609585">
              <a:defRPr sz="1200">
                <a:latin typeface="+mj-lt"/>
                <a:ea typeface="+mj-ea"/>
                <a:cs typeface="+mj-cs"/>
                <a:sym typeface="Helvetica"/>
              </a:defRPr>
            </a:pPr>
            <a:endParaRPr sz="1600"/>
          </a:p>
        </p:txBody>
      </p:sp>
      <p:pic>
        <p:nvPicPr>
          <p:cNvPr id="672" name="image3.png"/>
          <p:cNvPicPr>
            <a:picLocks noChangeAspect="1"/>
          </p:cNvPicPr>
          <p:nvPr/>
        </p:nvPicPr>
        <p:blipFill>
          <a:blip r:embed="rId2"/>
          <a:stretch>
            <a:fillRect/>
          </a:stretch>
        </p:blipFill>
        <p:spPr>
          <a:xfrm>
            <a:off x="9347200" y="6172201"/>
            <a:ext cx="2641600" cy="642939"/>
          </a:xfrm>
          <a:prstGeom prst="rect">
            <a:avLst/>
          </a:prstGeom>
          <a:ln w="12700">
            <a:miter lim="400000"/>
          </a:ln>
        </p:spPr>
      </p:pic>
      <p:pic>
        <p:nvPicPr>
          <p:cNvPr id="673" name="image4.jpg"/>
          <p:cNvPicPr>
            <a:picLocks noChangeAspect="1"/>
          </p:cNvPicPr>
          <p:nvPr/>
        </p:nvPicPr>
        <p:blipFill>
          <a:blip r:embed="rId3"/>
          <a:stretch>
            <a:fillRect/>
          </a:stretch>
        </p:blipFill>
        <p:spPr>
          <a:xfrm>
            <a:off x="203200" y="6221414"/>
            <a:ext cx="2887133" cy="542927"/>
          </a:xfrm>
          <a:prstGeom prst="rect">
            <a:avLst/>
          </a:prstGeom>
          <a:ln w="12700">
            <a:miter lim="400000"/>
          </a:ln>
        </p:spPr>
      </p:pic>
      <p:sp>
        <p:nvSpPr>
          <p:cNvPr id="674" name="Shape 674"/>
          <p:cNvSpPr>
            <a:spLocks noGrp="1"/>
          </p:cNvSpPr>
          <p:nvPr>
            <p:ph type="title"/>
          </p:nvPr>
        </p:nvSpPr>
        <p:spPr>
          <a:xfrm>
            <a:off x="609600" y="92076"/>
            <a:ext cx="10972800" cy="1508125"/>
          </a:xfrm>
          <a:prstGeom prst="rect">
            <a:avLst/>
          </a:prstGeom>
        </p:spPr>
        <p:txBody>
          <a:bodyPr anchor="ctr"/>
          <a:lstStyle>
            <a:lvl1pPr algn="ctr">
              <a:defRPr>
                <a:solidFill>
                  <a:srgbClr val="661F18"/>
                </a:solidFill>
              </a:defRPr>
            </a:lvl1pPr>
          </a:lstStyle>
          <a:p>
            <a:r>
              <a:t>Title Text</a:t>
            </a:r>
          </a:p>
        </p:txBody>
      </p:sp>
      <p:sp>
        <p:nvSpPr>
          <p:cNvPr id="675" name="Shape 675"/>
          <p:cNvSpPr>
            <a:spLocks noGrp="1"/>
          </p:cNvSpPr>
          <p:nvPr>
            <p:ph type="body" idx="1"/>
          </p:nvPr>
        </p:nvSpPr>
        <p:spPr>
          <a:xfrm>
            <a:off x="609600" y="1600200"/>
            <a:ext cx="10972800" cy="5257800"/>
          </a:xfrm>
          <a:prstGeom prst="rect">
            <a:avLst/>
          </a:prstGeom>
        </p:spPr>
        <p:txBody>
          <a:bodyPr/>
          <a:lstStyle>
            <a:lvl1pPr marL="457189" indent="-457189">
              <a:buClrTx/>
              <a:buFont typeface="Arial"/>
              <a:buChar char="•"/>
              <a:defRPr>
                <a:solidFill>
                  <a:srgbClr val="661F18"/>
                </a:solidFill>
              </a:defRPr>
            </a:lvl1pPr>
            <a:lvl2pPr marL="1045002" indent="-435417">
              <a:buClrTx/>
              <a:buFont typeface="Arial"/>
              <a:buChar char="–"/>
              <a:defRPr>
                <a:solidFill>
                  <a:srgbClr val="661F18"/>
                </a:solidFill>
              </a:defRPr>
            </a:lvl2pPr>
            <a:lvl3pPr marL="1625559" indent="-406390">
              <a:buClrTx/>
              <a:buFont typeface="Arial"/>
              <a:buChar char="•"/>
              <a:defRPr>
                <a:solidFill>
                  <a:srgbClr val="661F18"/>
                </a:solidFill>
              </a:defRPr>
            </a:lvl3pPr>
            <a:lvl4pPr marL="2316422" indent="-487668">
              <a:buClrTx/>
              <a:buFont typeface="Arial"/>
              <a:buChar char="–"/>
              <a:defRPr>
                <a:solidFill>
                  <a:srgbClr val="661F18"/>
                </a:solidFill>
              </a:defRPr>
            </a:lvl4pPr>
            <a:lvl5pPr marL="2926007" indent="-487668">
              <a:buClrTx/>
              <a:buFont typeface="Arial"/>
              <a:buChar char="»"/>
              <a:defRPr>
                <a:solidFill>
                  <a:srgbClr val="661F18"/>
                </a:solidFill>
              </a:defRPr>
            </a:lvl5pPr>
          </a:lstStyle>
          <a:p>
            <a:r>
              <a:t>Body Level One</a:t>
            </a:r>
          </a:p>
          <a:p>
            <a:pPr lvl="1"/>
            <a:r>
              <a:t>Body Level Two</a:t>
            </a:r>
          </a:p>
          <a:p>
            <a:pPr lvl="2"/>
            <a:r>
              <a:t>Body Level Three</a:t>
            </a:r>
          </a:p>
          <a:p>
            <a:pPr lvl="3"/>
            <a:r>
              <a:t>Body Level Four</a:t>
            </a:r>
          </a:p>
          <a:p>
            <a:pPr lvl="4"/>
            <a:r>
              <a:t>Body Level Five</a:t>
            </a:r>
          </a:p>
        </p:txBody>
      </p:sp>
      <p:sp>
        <p:nvSpPr>
          <p:cNvPr id="676" name="Shape 676"/>
          <p:cNvSpPr>
            <a:spLocks noGrp="1"/>
          </p:cNvSpPr>
          <p:nvPr>
            <p:ph type="sldNum" sz="quarter" idx="2"/>
          </p:nvPr>
        </p:nvSpPr>
        <p:spPr>
          <a:xfrm>
            <a:off x="8737600" y="6187075"/>
            <a:ext cx="2844800" cy="338554"/>
          </a:xfrm>
          <a:prstGeom prst="rect">
            <a:avLst/>
          </a:prstGeom>
        </p:spPr>
        <p:txBody>
          <a:bodyPr anchor="ctr"/>
          <a:lstStyle>
            <a:lvl1pPr>
              <a:defRPr sz="1600">
                <a:solidFill>
                  <a:srgbClr val="9E8A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58737755"/>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reserve="1">
  <p:cSld name="6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3" name="Shape 683"/>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84" name="Shape 684"/>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85" name="Shape 685"/>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950195832"/>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reserve="1">
  <p:cSld name="7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2" name="Shape 692"/>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693" name="Shape 693"/>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94" name="Shape 694"/>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566496296"/>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reserve="1">
  <p:cSld name="8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1" name="Shape 701"/>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702" name="Shape 702"/>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03" name="Shape 703"/>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917103167"/>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1919"/>
            <a:ext cx="10515600" cy="75708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324100"/>
            <a:ext cx="5157787"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67075"/>
            <a:ext cx="5157787"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2324100"/>
            <a:ext cx="5183188" cy="70485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67075"/>
            <a:ext cx="5183188" cy="292258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4680608-5D3D-FB8F-FF7C-0723206D5C36}"/>
              </a:ext>
            </a:extLst>
          </p:cNvPr>
          <p:cNvCxnSpPr/>
          <p:nvPr/>
        </p:nvCxnSpPr>
        <p:spPr>
          <a:xfrm>
            <a:off x="838200" y="1764407"/>
            <a:ext cx="10515600" cy="0"/>
          </a:xfrm>
          <a:prstGeom prst="line">
            <a:avLst/>
          </a:prstGeom>
          <a:ln w="9525">
            <a:solidFill>
              <a:srgbClr val="AE6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664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reserve="1">
  <p:cSld name="9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0" name="Shape 710"/>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711" name="Shape 711"/>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12" name="Shape 712"/>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469883608"/>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reserve="1">
  <p:cSld name="10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9" name="Shape 719"/>
          <p:cNvSpPr>
            <a:spLocks noGrp="1"/>
          </p:cNvSpPr>
          <p:nvPr>
            <p:ph type="title"/>
          </p:nvPr>
        </p:nvSpPr>
        <p:spPr>
          <a:xfrm>
            <a:off x="333375" y="178593"/>
            <a:ext cx="11525251" cy="1714501"/>
          </a:xfrm>
          <a:prstGeom prst="rect">
            <a:avLst/>
          </a:prstGeom>
        </p:spPr>
        <p:txBody>
          <a:bodyPr lIns="35718" tIns="35718" rIns="35718" bIns="35718" anchor="ctr"/>
          <a:lstStyle>
            <a:lvl1pPr algn="ctr" defTabSz="778914">
              <a:defRPr sz="6667">
                <a:solidFill>
                  <a:srgbClr val="535353"/>
                </a:solidFill>
                <a:latin typeface="Gill Sans Light"/>
                <a:ea typeface="Gill Sans Light"/>
                <a:cs typeface="Gill Sans Light"/>
                <a:sym typeface="Gill Sans Light"/>
              </a:defRPr>
            </a:lvl1pPr>
          </a:lstStyle>
          <a:p>
            <a:r>
              <a:t>Title Text</a:t>
            </a:r>
          </a:p>
        </p:txBody>
      </p:sp>
      <p:sp>
        <p:nvSpPr>
          <p:cNvPr id="720" name="Shape 720"/>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778914">
              <a:spcBef>
                <a:spcPts val="50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21" name="Shape 721"/>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778914">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150132383"/>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reserve="1">
  <p:cSld name="1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8" name="Shape 728"/>
          <p:cNvSpPr>
            <a:spLocks noGrp="1"/>
          </p:cNvSpPr>
          <p:nvPr>
            <p:ph type="title"/>
          </p:nvPr>
        </p:nvSpPr>
        <p:spPr>
          <a:xfrm>
            <a:off x="333375" y="178593"/>
            <a:ext cx="11525251" cy="1714501"/>
          </a:xfrm>
          <a:prstGeom prst="rect">
            <a:avLst/>
          </a:prstGeom>
        </p:spPr>
        <p:txBody>
          <a:bodyPr lIns="35718" tIns="35718" rIns="35718" bIns="35718" anchor="ctr"/>
          <a:lstStyle>
            <a:lvl1pPr algn="ctr" defTabSz="547673">
              <a:defRPr sz="6667">
                <a:solidFill>
                  <a:srgbClr val="535353"/>
                </a:solidFill>
                <a:latin typeface="Gill Sans Light"/>
                <a:ea typeface="Gill Sans Light"/>
                <a:cs typeface="Gill Sans Light"/>
                <a:sym typeface="Gill Sans Light"/>
              </a:defRPr>
            </a:lvl1pPr>
          </a:lstStyle>
          <a:p>
            <a:r>
              <a:t>Title Text</a:t>
            </a:r>
          </a:p>
        </p:txBody>
      </p:sp>
      <p:sp>
        <p:nvSpPr>
          <p:cNvPr id="729" name="Shape 729"/>
          <p:cNvSpPr>
            <a:spLocks noGrp="1"/>
          </p:cNvSpPr>
          <p:nvPr>
            <p:ph type="body" idx="1"/>
          </p:nvPr>
        </p:nvSpPr>
        <p:spPr>
          <a:xfrm>
            <a:off x="333375" y="2241354"/>
            <a:ext cx="11525251" cy="4107657"/>
          </a:xfrm>
          <a:prstGeom prst="rect">
            <a:avLst/>
          </a:prstGeom>
        </p:spPr>
        <p:txBody>
          <a:bodyPr lIns="35718" tIns="35718" rIns="35718" bIns="35718" anchor="ctr"/>
          <a:lstStyle>
            <a:lvl1pPr marL="278056"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1pPr>
            <a:lvl2pPr marL="786043"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2pPr>
            <a:lvl3pPr marL="1294030"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3pPr>
            <a:lvl4pPr marL="1802018"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4pPr>
            <a:lvl5pPr marL="2310005" indent="-278056" defTabSz="547673">
              <a:spcBef>
                <a:spcPts val="3467"/>
              </a:spcBef>
              <a:buClr>
                <a:srgbClr val="535353"/>
              </a:buClr>
              <a:buSzPct val="82000"/>
              <a:buFontTx/>
              <a:buChar char="•"/>
              <a:defRPr sz="3467">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30" name="Shape 730"/>
          <p:cNvSpPr>
            <a:spLocks noGrp="1"/>
          </p:cNvSpPr>
          <p:nvPr>
            <p:ph type="sldNum" sz="quarter" idx="2"/>
          </p:nvPr>
        </p:nvSpPr>
        <p:spPr>
          <a:xfrm>
            <a:off x="5928144" y="6518672"/>
            <a:ext cx="323806" cy="318355"/>
          </a:xfrm>
          <a:prstGeom prst="rect">
            <a:avLst/>
          </a:prstGeom>
        </p:spPr>
        <p:txBody>
          <a:bodyPr wrap="none" lIns="35718" tIns="35718" rIns="35718" bIns="35718"/>
          <a:lstStyle>
            <a:lvl1pPr algn="ctr" defTabSz="547673">
              <a:defRPr sz="1600">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4068341323"/>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5_Two Content">
    <p:spTree>
      <p:nvGrpSpPr>
        <p:cNvPr id="1" name=""/>
        <p:cNvGrpSpPr/>
        <p:nvPr/>
      </p:nvGrpSpPr>
      <p:grpSpPr>
        <a:xfrm>
          <a:off x="0" y="0"/>
          <a:ext cx="0" cy="0"/>
          <a:chOff x="0" y="0"/>
          <a:chExt cx="0" cy="0"/>
        </a:xfrm>
      </p:grpSpPr>
      <p:grpSp>
        <p:nvGrpSpPr>
          <p:cNvPr id="139" name="Group 139"/>
          <p:cNvGrpSpPr/>
          <p:nvPr/>
        </p:nvGrpSpPr>
        <p:grpSpPr>
          <a:xfrm>
            <a:off x="372533" y="152402"/>
            <a:ext cx="11582400" cy="1600201"/>
            <a:chOff x="0" y="0"/>
            <a:chExt cx="8686800" cy="1600200"/>
          </a:xfrm>
        </p:grpSpPr>
        <p:sp>
          <p:nvSpPr>
            <p:cNvPr id="134" name="Shape 134"/>
            <p:cNvSpPr/>
            <p:nvPr/>
          </p:nvSpPr>
          <p:spPr>
            <a:xfrm flipH="1" flipV="1">
              <a:off x="177799" y="1600199"/>
              <a:ext cx="8305801" cy="2"/>
            </a:xfrm>
            <a:prstGeom prst="line">
              <a:avLst/>
            </a:prstGeom>
            <a:noFill/>
            <a:ln w="12700" cap="flat">
              <a:solidFill>
                <a:srgbClr val="000000"/>
              </a:solidFill>
              <a:prstDash val="solid"/>
              <a:round/>
            </a:ln>
            <a:effectLst/>
          </p:spPr>
          <p:txBody>
            <a:bodyPr wrap="square" lIns="45719" tIns="45719" rIns="45719" bIns="45719" numCol="1" anchor="t">
              <a:noAutofit/>
            </a:bodyPr>
            <a:lstStyle/>
            <a:p>
              <a:pPr defTabSz="609585">
                <a:defRPr sz="1200">
                  <a:latin typeface="+mj-lt"/>
                  <a:ea typeface="+mj-ea"/>
                  <a:cs typeface="+mj-cs"/>
                  <a:sym typeface="Helvetica"/>
                </a:defRPr>
              </a:pPr>
              <a:endParaRPr sz="1600"/>
            </a:p>
          </p:txBody>
        </p:sp>
        <p:sp>
          <p:nvSpPr>
            <p:cNvPr id="135" name="Shape 135"/>
            <p:cNvSpPr/>
            <p:nvPr/>
          </p:nvSpPr>
          <p:spPr>
            <a:xfrm>
              <a:off x="8458200" y="0"/>
              <a:ext cx="228600" cy="2286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36" name="Shape 136"/>
            <p:cNvSpPr/>
            <p:nvPr/>
          </p:nvSpPr>
          <p:spPr>
            <a:xfrm>
              <a:off x="0" y="0"/>
              <a:ext cx="8455025" cy="228600"/>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37" name="Shape 137"/>
            <p:cNvSpPr/>
            <p:nvPr/>
          </p:nvSpPr>
          <p:spPr>
            <a:xfrm>
              <a:off x="0" y="228600"/>
              <a:ext cx="8455025" cy="139700"/>
            </a:xfrm>
            <a:prstGeom prst="rect">
              <a:avLst/>
            </a:prstGeom>
            <a:solidFill>
              <a:srgbClr val="660000"/>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sp>
          <p:nvSpPr>
            <p:cNvPr id="138" name="Shape 138"/>
            <p:cNvSpPr/>
            <p:nvPr/>
          </p:nvSpPr>
          <p:spPr>
            <a:xfrm>
              <a:off x="8458200" y="230187"/>
              <a:ext cx="228600" cy="136526"/>
            </a:xfrm>
            <a:prstGeom prst="rect">
              <a:avLst/>
            </a:prstGeom>
            <a:solidFill>
              <a:schemeClr val="accent2"/>
            </a:solidFill>
            <a:ln w="12700" cap="flat">
              <a:solidFill>
                <a:srgbClr val="000000"/>
              </a:solidFill>
              <a:prstDash val="solid"/>
              <a:miter lim="800000"/>
            </a:ln>
            <a:effectLst/>
          </p:spPr>
          <p:txBody>
            <a:bodyPr wrap="square" lIns="45719" tIns="45719" rIns="45719" bIns="45719" numCol="1" anchor="ctr">
              <a:noAutofit/>
            </a:bodyPr>
            <a:lstStyle/>
            <a:p>
              <a:pPr algn="ctr">
                <a:defRPr sz="2400"/>
              </a:pPr>
              <a:endParaRPr sz="3200"/>
            </a:p>
          </p:txBody>
        </p:sp>
      </p:grpSp>
      <p:sp>
        <p:nvSpPr>
          <p:cNvPr id="141" name="Shape 141"/>
          <p:cNvSpPr>
            <a:spLocks noGrp="1"/>
          </p:cNvSpPr>
          <p:nvPr>
            <p:ph type="body" sz="half" idx="1"/>
          </p:nvPr>
        </p:nvSpPr>
        <p:spPr>
          <a:xfrm>
            <a:off x="609600" y="1828800"/>
            <a:ext cx="5384800" cy="5029200"/>
          </a:xfrm>
          <a:prstGeom prst="rect">
            <a:avLst/>
          </a:prstGeom>
        </p:spPr>
        <p:txBody>
          <a:bodyPr/>
          <a:lstStyle>
            <a:lvl1pPr>
              <a:spcBef>
                <a:spcPts val="800"/>
              </a:spcBef>
              <a:defRPr sz="3733">
                <a:latin typeface="Times New Roman"/>
                <a:ea typeface="Times New Roman"/>
                <a:cs typeface="Times New Roman"/>
                <a:sym typeface="Times New Roman"/>
              </a:defRPr>
            </a:lvl1pPr>
            <a:lvl2pPr marL="1307714" indent="-679080">
              <a:spcBef>
                <a:spcPts val="800"/>
              </a:spcBef>
              <a:defRPr sz="3733">
                <a:latin typeface="Times New Roman"/>
                <a:ea typeface="Times New Roman"/>
                <a:cs typeface="Times New Roman"/>
                <a:sym typeface="Times New Roman"/>
              </a:defRPr>
            </a:lvl2pPr>
            <a:lvl3pPr marL="2086981" indent="-874162">
              <a:spcBef>
                <a:spcPts val="800"/>
              </a:spcBef>
              <a:defRPr sz="3733">
                <a:latin typeface="Times New Roman"/>
                <a:ea typeface="Times New Roman"/>
                <a:cs typeface="Times New Roman"/>
                <a:sym typeface="Times New Roman"/>
              </a:defRPr>
            </a:lvl3pPr>
            <a:lvl4pPr marL="2760770" indent="-908732">
              <a:spcBef>
                <a:spcPts val="800"/>
              </a:spcBef>
              <a:defRPr sz="3733">
                <a:latin typeface="Times New Roman"/>
                <a:ea typeface="Times New Roman"/>
                <a:cs typeface="Times New Roman"/>
                <a:sym typeface="Times New Roman"/>
              </a:defRPr>
            </a:lvl4pPr>
            <a:lvl5pPr marL="3409629" indent="-971290">
              <a:spcBef>
                <a:spcPts val="800"/>
              </a:spcBef>
              <a:defRPr sz="3733">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803769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599"/>
            <a:ext cx="3932237" cy="885825"/>
          </a:xfrm>
          <a:prstGeom prst="rect">
            <a:avLst/>
          </a:prstGeo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057775" y="1371600"/>
            <a:ext cx="6297613" cy="4705350"/>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66974"/>
            <a:ext cx="3932237" cy="3609975"/>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832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63" Type="http://schemas.openxmlformats.org/officeDocument/2006/relationships/theme" Target="../theme/theme3.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slideLayout" Target="../slideLayouts/slideLayout79.xml"/><Relationship Id="rId5" Type="http://schemas.openxmlformats.org/officeDocument/2006/relationships/slideLayout" Target="../slideLayouts/slideLayout26.xml"/><Relationship Id="rId61" Type="http://schemas.openxmlformats.org/officeDocument/2006/relationships/slideLayout" Target="../slideLayouts/slideLayout82.xml"/><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64" Type="http://schemas.openxmlformats.org/officeDocument/2006/relationships/image" Target="../media/image7.png"/><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slideLayout" Target="../slideLayouts/slideLayout80.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slideLayout" Target="../slideLayouts/slideLayout8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slideLayout" Target="../slideLayouts/slideLayout78.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slideLayout" Target="../slideLayouts/slideLayout8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25E17-A2AC-1254-5822-DEDA0F2019EA}"/>
              </a:ext>
            </a:extLst>
          </p:cNvPr>
          <p:cNvSpPr>
            <a:spLocks noGrp="1"/>
          </p:cNvSpPr>
          <p:nvPr>
            <p:ph type="title"/>
          </p:nvPr>
        </p:nvSpPr>
        <p:spPr>
          <a:xfrm>
            <a:off x="838200" y="129081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7154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45" r:id="rId1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47775"/>
            <a:ext cx="10515600" cy="10477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364835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Off val="44000"/>
          </a:schemeClr>
        </a:solid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609600" y="533400"/>
            <a:ext cx="10972800" cy="12954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Title Text</a:t>
            </a:r>
          </a:p>
        </p:txBody>
      </p:sp>
      <p:sp>
        <p:nvSpPr>
          <p:cNvPr id="9" name="Shape 9"/>
          <p:cNvSpPr>
            <a:spLocks noGrp="1"/>
          </p:cNvSpPr>
          <p:nvPr>
            <p:ph type="body" idx="1"/>
          </p:nvPr>
        </p:nvSpPr>
        <p:spPr>
          <a:xfrm>
            <a:off x="1032933" y="1955800"/>
            <a:ext cx="10972800" cy="50292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10"/>
          <p:cNvSpPr>
            <a:spLocks noGrp="1"/>
          </p:cNvSpPr>
          <p:nvPr>
            <p:ph type="sldNum" sz="quarter" idx="2"/>
          </p:nvPr>
        </p:nvSpPr>
        <p:spPr>
          <a:xfrm>
            <a:off x="9042400" y="6248402"/>
            <a:ext cx="2540000" cy="297454"/>
          </a:xfrm>
          <a:prstGeom prst="rect">
            <a:avLst/>
          </a:prstGeom>
          <a:ln w="12700">
            <a:miter lim="400000"/>
          </a:ln>
        </p:spPr>
        <p:txBody>
          <a:bodyPr lIns="45719" rIns="45719">
            <a:spAutoFit/>
          </a:bodyPr>
          <a:lstStyle>
            <a:lvl1pPr algn="r">
              <a:defRPr sz="1333">
                <a:latin typeface="Arial"/>
                <a:ea typeface="Arial"/>
                <a:cs typeface="Arial"/>
                <a:sym typeface="Arial"/>
              </a:defRPr>
            </a:lvl1pPr>
          </a:lstStyle>
          <a:p>
            <a:fld id="{86CB4B4D-7CA3-9044-876B-883B54F8677D}" type="slidenum">
              <a:t>‹#›</a:t>
            </a:fld>
            <a:endParaRPr/>
          </a:p>
        </p:txBody>
      </p:sp>
      <p:pic>
        <p:nvPicPr>
          <p:cNvPr id="4" name="Picture 3" descr="Text&#10;&#10;Description automatically generated">
            <a:extLst>
              <a:ext uri="{FF2B5EF4-FFF2-40B4-BE49-F238E27FC236}">
                <a16:creationId xmlns:a16="http://schemas.microsoft.com/office/drawing/2014/main" id="{F6E8F36C-47CE-C345-BE8D-9959ED2F27CD}"/>
              </a:ext>
            </a:extLst>
          </p:cNvPr>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313525" y="5992605"/>
            <a:ext cx="3529875" cy="707871"/>
          </a:xfrm>
          <a:prstGeom prst="rect">
            <a:avLst/>
          </a:prstGeom>
        </p:spPr>
      </p:pic>
      <p:cxnSp>
        <p:nvCxnSpPr>
          <p:cNvPr id="11" name="Straight Connector 10">
            <a:extLst>
              <a:ext uri="{FF2B5EF4-FFF2-40B4-BE49-F238E27FC236}">
                <a16:creationId xmlns:a16="http://schemas.microsoft.com/office/drawing/2014/main" id="{91596360-91D8-D847-BC64-7089CF02798B}"/>
              </a:ext>
            </a:extLst>
          </p:cNvPr>
          <p:cNvCxnSpPr>
            <a:cxnSpLocks/>
          </p:cNvCxnSpPr>
          <p:nvPr userDrawn="1"/>
        </p:nvCxnSpPr>
        <p:spPr>
          <a:xfrm>
            <a:off x="2450012" y="6414128"/>
            <a:ext cx="9544109" cy="8443"/>
          </a:xfrm>
          <a:prstGeom prst="line">
            <a:avLst/>
          </a:prstGeom>
          <a:ln w="15875">
            <a:solidFill>
              <a:srgbClr val="B7664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64437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 id="2147483729" r:id="rId47"/>
    <p:sldLayoutId id="2147483730" r:id="rId48"/>
    <p:sldLayoutId id="2147483731" r:id="rId49"/>
    <p:sldLayoutId id="2147483732" r:id="rId50"/>
    <p:sldLayoutId id="2147483733" r:id="rId51"/>
    <p:sldLayoutId id="2147483734" r:id="rId52"/>
    <p:sldLayoutId id="2147483735" r:id="rId53"/>
    <p:sldLayoutId id="2147483736" r:id="rId54"/>
    <p:sldLayoutId id="2147483737" r:id="rId55"/>
    <p:sldLayoutId id="2147483738" r:id="rId56"/>
    <p:sldLayoutId id="2147483739" r:id="rId57"/>
    <p:sldLayoutId id="2147483740" r:id="rId58"/>
    <p:sldLayoutId id="2147483741" r:id="rId59"/>
    <p:sldLayoutId id="2147483742" r:id="rId60"/>
    <p:sldLayoutId id="2147483743" r:id="rId61"/>
    <p:sldLayoutId id="2147483744" r:id="rId62"/>
  </p:sldLayoutIdLst>
  <p:transition spd="slow" advClick="0"/>
  <p:txStyles>
    <p:titleStyle>
      <a:lvl1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1pPr>
      <a:lvl2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2pPr>
      <a:lvl3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3pPr>
      <a:lvl4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4pPr>
      <a:lvl5pPr marL="0" marR="0" indent="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5pPr>
      <a:lvl6pPr marL="0" marR="0" indent="609585"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6pPr>
      <a:lvl7pPr marL="0" marR="0" indent="1219170"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7pPr>
      <a:lvl8pPr marL="0" marR="0" indent="1828754"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8pPr>
      <a:lvl9pPr marL="0" marR="0" indent="2438339" algn="l" defTabSz="1219170" rtl="0" latinLnBrk="0">
        <a:lnSpc>
          <a:spcPct val="100000"/>
        </a:lnSpc>
        <a:spcBef>
          <a:spcPts val="0"/>
        </a:spcBef>
        <a:spcAft>
          <a:spcPts val="0"/>
        </a:spcAft>
        <a:buClrTx/>
        <a:buSzTx/>
        <a:buFontTx/>
        <a:buNone/>
        <a:tabLst/>
        <a:defRPr sz="5867" b="0" i="0" u="none" strike="noStrike" cap="none" spc="0" baseline="0">
          <a:ln>
            <a:noFill/>
          </a:ln>
          <a:solidFill>
            <a:srgbClr val="420000"/>
          </a:solidFill>
          <a:uFillTx/>
          <a:latin typeface="Calibri"/>
          <a:ea typeface="Calibri"/>
          <a:cs typeface="Calibri"/>
          <a:sym typeface="Calibri"/>
        </a:defRPr>
      </a:lvl9pPr>
    </p:titleStyle>
    <p:bodyStyle>
      <a:lvl1pPr marL="626518" marR="0" indent="-626518" algn="l" defTabSz="1219170" rtl="0" latinLnBrk="0">
        <a:lnSpc>
          <a:spcPct val="100000"/>
        </a:lnSpc>
        <a:spcBef>
          <a:spcPts val="933"/>
        </a:spcBef>
        <a:spcAft>
          <a:spcPts val="0"/>
        </a:spcAft>
        <a:buClr>
          <a:srgbClr val="660000"/>
        </a:buClr>
        <a:buSzPct val="70000"/>
        <a:buFont typeface="Wingdings"/>
        <a:buChar char="□"/>
        <a:tabLst/>
        <a:defRPr sz="4267" b="0" i="0" u="none" strike="noStrike" cap="none" spc="0" baseline="0">
          <a:ln>
            <a:noFill/>
          </a:ln>
          <a:solidFill>
            <a:srgbClr val="000000"/>
          </a:solidFill>
          <a:uFillTx/>
          <a:latin typeface="Calibri"/>
          <a:ea typeface="Calibri"/>
          <a:cs typeface="Calibri"/>
          <a:sym typeface="Calibri"/>
        </a:defRPr>
      </a:lvl1pPr>
      <a:lvl2pPr marL="1293856" marR="0" indent="-665222" algn="l" defTabSz="1219170" rtl="0" latinLnBrk="0">
        <a:lnSpc>
          <a:spcPct val="100000"/>
        </a:lnSpc>
        <a:spcBef>
          <a:spcPts val="933"/>
        </a:spcBef>
        <a:spcAft>
          <a:spcPts val="0"/>
        </a:spcAft>
        <a:buClr>
          <a:srgbClr val="660000"/>
        </a:buClr>
        <a:buSzPct val="75000"/>
        <a:buFont typeface="Wingdings"/>
        <a:buChar char="■"/>
        <a:tabLst/>
        <a:defRPr sz="4267" b="0" i="0" u="none" strike="noStrike" cap="none" spc="0" baseline="0">
          <a:ln>
            <a:noFill/>
          </a:ln>
          <a:solidFill>
            <a:srgbClr val="000000"/>
          </a:solidFill>
          <a:uFillTx/>
          <a:latin typeface="Calibri"/>
          <a:ea typeface="Calibri"/>
          <a:cs typeface="Calibri"/>
          <a:sym typeface="Calibri"/>
        </a:defRPr>
      </a:lvl2pPr>
      <a:lvl3pPr marL="2045354" marR="0" indent="-832535" algn="l" defTabSz="1219170" rtl="0" latinLnBrk="0">
        <a:lnSpc>
          <a:spcPct val="100000"/>
        </a:lnSpc>
        <a:spcBef>
          <a:spcPts val="933"/>
        </a:spcBef>
        <a:spcAft>
          <a:spcPts val="0"/>
        </a:spcAft>
        <a:buClr>
          <a:srgbClr val="660000"/>
        </a:buClr>
        <a:buSzPct val="65000"/>
        <a:buFont typeface="Wingdings"/>
        <a:buChar char="□"/>
        <a:tabLst/>
        <a:defRPr sz="4267" b="0" i="0" u="none" strike="noStrike" cap="none" spc="0" baseline="0">
          <a:ln>
            <a:noFill/>
          </a:ln>
          <a:solidFill>
            <a:srgbClr val="000000"/>
          </a:solidFill>
          <a:uFillTx/>
          <a:latin typeface="Calibri"/>
          <a:ea typeface="Calibri"/>
          <a:cs typeface="Calibri"/>
          <a:sym typeface="Calibri"/>
        </a:defRPr>
      </a:lvl3pPr>
      <a:lvl4pPr marL="2786734" marR="0" indent="-934695" algn="l" defTabSz="1219170" rtl="0" latinLnBrk="0">
        <a:lnSpc>
          <a:spcPct val="100000"/>
        </a:lnSpc>
        <a:spcBef>
          <a:spcPts val="933"/>
        </a:spcBef>
        <a:spcAft>
          <a:spcPts val="0"/>
        </a:spcAft>
        <a:buClr>
          <a:srgbClr val="660000"/>
        </a:buClr>
        <a:buSzPct val="75000"/>
        <a:buFont typeface="Wingdings"/>
        <a:buChar char="■"/>
        <a:tabLst/>
        <a:defRPr sz="4267" b="0" i="0" u="none" strike="noStrike" cap="none" spc="0" baseline="0">
          <a:ln>
            <a:noFill/>
          </a:ln>
          <a:solidFill>
            <a:srgbClr val="000000"/>
          </a:solidFill>
          <a:uFillTx/>
          <a:latin typeface="Calibri"/>
          <a:ea typeface="Calibri"/>
          <a:cs typeface="Calibri"/>
          <a:sym typeface="Calibri"/>
        </a:defRPr>
      </a:lvl4pPr>
      <a:lvl5pPr marL="3437381"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5pPr>
      <a:lvl6pPr marL="4046965"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6pPr>
      <a:lvl7pPr marL="4656550"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7pPr>
      <a:lvl8pPr marL="5266135"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8pPr>
      <a:lvl9pPr marL="5875720" marR="0" indent="-999042" algn="l" defTabSz="1219170" rtl="0" latinLnBrk="0">
        <a:lnSpc>
          <a:spcPct val="100000"/>
        </a:lnSpc>
        <a:spcBef>
          <a:spcPts val="933"/>
        </a:spcBef>
        <a:spcAft>
          <a:spcPts val="0"/>
        </a:spcAft>
        <a:buClr>
          <a:srgbClr val="660000"/>
        </a:buClr>
        <a:buSzPct val="50000"/>
        <a:buFont typeface="Wingdings"/>
        <a:buChar char="□"/>
        <a:tabLst/>
        <a:defRPr sz="4267"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1pPr>
      <a:lvl2pPr marL="0" marR="0" indent="609585"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2pPr>
      <a:lvl3pPr marL="0" marR="0" indent="1219170"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3pPr>
      <a:lvl4pPr marL="0" marR="0" indent="1828754"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4pPr>
      <a:lvl5pPr marL="0" marR="0" indent="2438339"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5pPr>
      <a:lvl6pPr marL="0" marR="0" indent="3047924"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6pPr>
      <a:lvl7pPr marL="0" marR="0" indent="3657509"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7pPr>
      <a:lvl8pPr marL="0" marR="0" indent="4267093"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8pPr>
      <a:lvl9pPr marL="0" marR="0" indent="4876678" algn="r" defTabSz="1219170" rtl="0" latinLnBrk="0">
        <a:lnSpc>
          <a:spcPct val="100000"/>
        </a:lnSpc>
        <a:spcBef>
          <a:spcPts val="0"/>
        </a:spcBef>
        <a:spcAft>
          <a:spcPts val="0"/>
        </a:spcAft>
        <a:buClrTx/>
        <a:buSzTx/>
        <a:buFontTx/>
        <a:buNone/>
        <a:tabLst/>
        <a:defRPr sz="1333"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hyperlink" Target="https://inside.uth.edu/admin-tech/e-learning/docusign/" TargetMode="External"/><Relationship Id="rId4" Type="http://schemas.openxmlformats.org/officeDocument/2006/relationships/hyperlink" Target="https://www.uth.edu/hoop/policy.htm?id=1448034"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22.png"/><Relationship Id="rId4" Type="http://schemas.openxmlformats.org/officeDocument/2006/relationships/hyperlink" Target="mailto:Caroline.J.Dietz@uth.tmc.edu"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hyperlink" Target="https://docs.google.com/forms/d/e/1FAIpQLSdAAV5uUS0uZ6hw4ecr_RL_In_4w3zMK5ycv2fYa-c-3aIZEg/viewform?fbzx=-6252996476488347884"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hyperlink" Target="https://teams.microsoft.com/l/team/19%3Aq2XjbM_mIsfXGey4dhSGp4EgYKtY1-DMbo6miCSaEq81%40thread.tacv2/conversations?groupId=b6c36372-dd0c-4b78-8d69-b3f6d926de69&amp;tenantId=7b326d24-41ad-4f57-bc60-89e4a6ac721b" TargetMode="External"/><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3DD8-1714-44AF-A544-90EC794F9132}"/>
              </a:ext>
            </a:extLst>
          </p:cNvPr>
          <p:cNvSpPr>
            <a:spLocks noGrp="1"/>
          </p:cNvSpPr>
          <p:nvPr>
            <p:ph type="ctrTitle"/>
          </p:nvPr>
        </p:nvSpPr>
        <p:spPr>
          <a:xfrm>
            <a:off x="581191" y="769252"/>
            <a:ext cx="11481500" cy="1964712"/>
          </a:xfrm>
        </p:spPr>
        <p:txBody>
          <a:bodyPr anchor="ctr">
            <a:normAutofit/>
          </a:bodyPr>
          <a:lstStyle/>
          <a:p>
            <a:pPr algn="ctr"/>
            <a:r>
              <a:rPr lang="en-US" sz="6600" dirty="0"/>
              <a:t>AURA</a:t>
            </a:r>
            <a:br>
              <a:rPr lang="en-US" sz="4400" dirty="0"/>
            </a:br>
            <a:r>
              <a:rPr lang="en-US" sz="2800" dirty="0"/>
              <a:t>Assembly of University research administrators</a:t>
            </a:r>
            <a:endParaRPr lang="en-US" sz="4200" dirty="0"/>
          </a:p>
        </p:txBody>
      </p:sp>
      <p:sp>
        <p:nvSpPr>
          <p:cNvPr id="3" name="Rectangle 2">
            <a:extLst>
              <a:ext uri="{FF2B5EF4-FFF2-40B4-BE49-F238E27FC236}">
                <a16:creationId xmlns:a16="http://schemas.microsoft.com/office/drawing/2014/main" id="{3ED59278-6D3F-4F03-A6FE-45C7BD716198}"/>
              </a:ext>
            </a:extLst>
          </p:cNvPr>
          <p:cNvSpPr/>
          <p:nvPr/>
        </p:nvSpPr>
        <p:spPr>
          <a:xfrm>
            <a:off x="540342" y="3786697"/>
            <a:ext cx="6179512" cy="461665"/>
          </a:xfrm>
          <a:prstGeom prst="rect">
            <a:avLst/>
          </a:prstGeom>
        </p:spPr>
        <p:txBody>
          <a:bodyPr wrap="none">
            <a:spAutoFit/>
          </a:bodyPr>
          <a:lstStyle/>
          <a:p>
            <a:r>
              <a:rPr lang="en-US" sz="2400" b="1" spc="5" dirty="0">
                <a:solidFill>
                  <a:schemeClr val="bg1"/>
                </a:solidFill>
                <a:latin typeface="Arial Black" panose="020B0A04020102020204" pitchFamily="34" charset="0"/>
                <a:ea typeface="MS Mincho" panose="02020609040205080304" pitchFamily="49" charset="-128"/>
                <a:cs typeface="Arial" panose="020B0604020202020204" pitchFamily="34" charset="0"/>
              </a:rPr>
              <a:t>Sponsored Projects Administration </a:t>
            </a:r>
            <a:endParaRPr lang="en-US" sz="2400" dirty="0">
              <a:solidFill>
                <a:schemeClr val="bg1"/>
              </a:solidFill>
            </a:endParaRPr>
          </a:p>
        </p:txBody>
      </p:sp>
      <p:sp>
        <p:nvSpPr>
          <p:cNvPr id="4" name="TextBox 3">
            <a:extLst>
              <a:ext uri="{FF2B5EF4-FFF2-40B4-BE49-F238E27FC236}">
                <a16:creationId xmlns:a16="http://schemas.microsoft.com/office/drawing/2014/main" id="{BBC14A04-E512-468F-8641-78AC3F75BEC2}"/>
              </a:ext>
            </a:extLst>
          </p:cNvPr>
          <p:cNvSpPr txBox="1"/>
          <p:nvPr/>
        </p:nvSpPr>
        <p:spPr>
          <a:xfrm rot="10800000" flipV="1">
            <a:off x="8024117" y="3725143"/>
            <a:ext cx="3924727" cy="584775"/>
          </a:xfrm>
          <a:prstGeom prst="rect">
            <a:avLst/>
          </a:prstGeom>
          <a:noFill/>
        </p:spPr>
        <p:txBody>
          <a:bodyPr wrap="square" rtlCol="0">
            <a:spAutoFit/>
          </a:bodyPr>
          <a:lstStyle/>
          <a:p>
            <a:r>
              <a:rPr lang="en-US" sz="3200" dirty="0">
                <a:solidFill>
                  <a:schemeClr val="bg1"/>
                </a:solidFill>
              </a:rPr>
              <a:t>May 29, 2024</a:t>
            </a:r>
          </a:p>
        </p:txBody>
      </p:sp>
    </p:spTree>
    <p:custDataLst>
      <p:tags r:id="rId1"/>
    </p:custDataLst>
    <p:extLst>
      <p:ext uri="{BB962C8B-B14F-4D97-AF65-F5344CB8AC3E}">
        <p14:creationId xmlns:p14="http://schemas.microsoft.com/office/powerpoint/2010/main" val="28833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E46DF88-8182-452D-845B-1EAD64401FAC}"/>
              </a:ext>
            </a:extLst>
          </p:cNvPr>
          <p:cNvGraphicFramePr>
            <a:graphicFrameLocks noGrp="1"/>
          </p:cNvGraphicFramePr>
          <p:nvPr>
            <p:ph idx="1"/>
            <p:extLst>
              <p:ext uri="{D42A27DB-BD31-4B8C-83A1-F6EECF244321}">
                <p14:modId xmlns:p14="http://schemas.microsoft.com/office/powerpoint/2010/main" val="1982844511"/>
              </p:ext>
            </p:extLst>
          </p:nvPr>
        </p:nvGraphicFramePr>
        <p:xfrm>
          <a:off x="741452" y="1641182"/>
          <a:ext cx="10515600" cy="2199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213909444"/>
                    </a:ext>
                  </a:extLst>
                </a:gridCol>
                <a:gridCol w="3505200">
                  <a:extLst>
                    <a:ext uri="{9D8B030D-6E8A-4147-A177-3AD203B41FA5}">
                      <a16:colId xmlns:a16="http://schemas.microsoft.com/office/drawing/2014/main" val="894900145"/>
                    </a:ext>
                  </a:extLst>
                </a:gridCol>
                <a:gridCol w="3505200">
                  <a:extLst>
                    <a:ext uri="{9D8B030D-6E8A-4147-A177-3AD203B41FA5}">
                      <a16:colId xmlns:a16="http://schemas.microsoft.com/office/drawing/2014/main" val="1625443425"/>
                    </a:ext>
                  </a:extLst>
                </a:gridCol>
              </a:tblGrid>
              <a:tr h="370840">
                <a:tc>
                  <a:txBody>
                    <a:bodyPr/>
                    <a:lstStyle/>
                    <a:p>
                      <a:r>
                        <a:rPr lang="en-US" dirty="0"/>
                        <a:t>Change </a:t>
                      </a:r>
                    </a:p>
                  </a:txBody>
                  <a:tcPr/>
                </a:tc>
                <a:tc>
                  <a:txBody>
                    <a:bodyPr/>
                    <a:lstStyle/>
                    <a:p>
                      <a:r>
                        <a:rPr lang="en-US" dirty="0"/>
                        <a:t> Benefits</a:t>
                      </a:r>
                    </a:p>
                  </a:txBody>
                  <a:tcPr/>
                </a:tc>
                <a:tc>
                  <a:txBody>
                    <a:bodyPr/>
                    <a:lstStyle/>
                    <a:p>
                      <a:r>
                        <a:rPr lang="en-US" dirty="0"/>
                        <a:t> Considerations</a:t>
                      </a:r>
                    </a:p>
                  </a:txBody>
                  <a:tcPr/>
                </a:tc>
                <a:extLst>
                  <a:ext uri="{0D108BD9-81ED-4DB2-BD59-A6C34878D82A}">
                    <a16:rowId xmlns:a16="http://schemas.microsoft.com/office/drawing/2014/main" val="576815890"/>
                  </a:ext>
                </a:extLst>
              </a:tr>
              <a:tr h="336367">
                <a:tc>
                  <a:txBody>
                    <a:bodyPr/>
                    <a:lstStyle/>
                    <a:p>
                      <a:r>
                        <a:rPr lang="en-US" dirty="0"/>
                        <a:t>(Appendix I) Revised the NOFO to contain important information at the top of the announcement</a:t>
                      </a:r>
                    </a:p>
                  </a:txBody>
                  <a:tcPr/>
                </a:tc>
                <a:tc>
                  <a:txBody>
                    <a:bodyPr/>
                    <a:lstStyle/>
                    <a:p>
                      <a:r>
                        <a:rPr lang="en-US" dirty="0"/>
                        <a:t>Provides common/consistent information for funding opportunities</a:t>
                      </a:r>
                    </a:p>
                  </a:txBody>
                  <a:tcPr/>
                </a:tc>
                <a:tc>
                  <a:txBody>
                    <a:bodyPr/>
                    <a:lstStyle/>
                    <a:p>
                      <a:r>
                        <a:rPr lang="en-US" dirty="0"/>
                        <a:t>none</a:t>
                      </a:r>
                    </a:p>
                  </a:txBody>
                  <a:tcPr/>
                </a:tc>
                <a:extLst>
                  <a:ext uri="{0D108BD9-81ED-4DB2-BD59-A6C34878D82A}">
                    <a16:rowId xmlns:a16="http://schemas.microsoft.com/office/drawing/2014/main" val="3676572291"/>
                  </a:ext>
                </a:extLst>
              </a:tr>
              <a:tr h="336367">
                <a:tc>
                  <a:txBody>
                    <a:bodyPr/>
                    <a:lstStyle/>
                    <a:p>
                      <a:r>
                        <a:rPr lang="en-US" dirty="0"/>
                        <a:t>**(Appendix II) Increase IDC recovery to first $50,000 on subcontracts</a:t>
                      </a:r>
                    </a:p>
                  </a:txBody>
                  <a:tcPr/>
                </a:tc>
                <a:tc>
                  <a:txBody>
                    <a:bodyPr/>
                    <a:lstStyle/>
                    <a:p>
                      <a:r>
                        <a:rPr lang="en-US" dirty="0"/>
                        <a:t>Cover more of the admin costs associated with subcontracts</a:t>
                      </a:r>
                    </a:p>
                  </a:txBody>
                  <a:tcPr/>
                </a:tc>
                <a:tc>
                  <a:txBody>
                    <a:bodyPr/>
                    <a:lstStyle/>
                    <a:p>
                      <a:r>
                        <a:rPr lang="en-US" dirty="0"/>
                        <a:t>May impact budgets with total cost limitations</a:t>
                      </a:r>
                    </a:p>
                  </a:txBody>
                  <a:tcPr/>
                </a:tc>
                <a:extLst>
                  <a:ext uri="{0D108BD9-81ED-4DB2-BD59-A6C34878D82A}">
                    <a16:rowId xmlns:a16="http://schemas.microsoft.com/office/drawing/2014/main" val="246763004"/>
                  </a:ext>
                </a:extLst>
              </a:tr>
            </a:tbl>
          </a:graphicData>
        </a:graphic>
      </p:graphicFrame>
      <p:sp>
        <p:nvSpPr>
          <p:cNvPr id="3" name="TextBox 2">
            <a:extLst>
              <a:ext uri="{FF2B5EF4-FFF2-40B4-BE49-F238E27FC236}">
                <a16:creationId xmlns:a16="http://schemas.microsoft.com/office/drawing/2014/main" id="{225A9D7C-CBFF-4EB7-B02F-DAFF6C5314CD}"/>
              </a:ext>
            </a:extLst>
          </p:cNvPr>
          <p:cNvSpPr txBox="1"/>
          <p:nvPr/>
        </p:nvSpPr>
        <p:spPr>
          <a:xfrm>
            <a:off x="741452" y="1284269"/>
            <a:ext cx="10241622" cy="36986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Summary of 2024 UG Changes</a:t>
            </a:r>
          </a:p>
        </p:txBody>
      </p:sp>
      <p:sp>
        <p:nvSpPr>
          <p:cNvPr id="4" name="TextBox 3">
            <a:extLst>
              <a:ext uri="{FF2B5EF4-FFF2-40B4-BE49-F238E27FC236}">
                <a16:creationId xmlns:a16="http://schemas.microsoft.com/office/drawing/2014/main" id="{0C347FD4-864C-498C-8737-A607ED6866F9}"/>
              </a:ext>
            </a:extLst>
          </p:cNvPr>
          <p:cNvSpPr txBox="1"/>
          <p:nvPr/>
        </p:nvSpPr>
        <p:spPr>
          <a:xfrm>
            <a:off x="741452" y="4197735"/>
            <a:ext cx="10241622" cy="923330"/>
          </a:xfrm>
          <a:prstGeom prst="rect">
            <a:avLst/>
          </a:prstGeom>
          <a:noFill/>
        </p:spPr>
        <p:txBody>
          <a:bodyPr wrap="square" rtlCol="0">
            <a:spAutoFit/>
          </a:bodyPr>
          <a:lstStyle/>
          <a:p>
            <a:r>
              <a:rPr lang="en-US" b="1" u="sng" dirty="0"/>
              <a:t>**UTHealth can’t implement until 2026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Agency guidance from NIH, NSF, DOD, etc. will be released before the 10/1/24 effective date.</a:t>
            </a:r>
          </a:p>
        </p:txBody>
      </p:sp>
    </p:spTree>
    <p:custDataLst>
      <p:tags r:id="rId1"/>
    </p:custDataLst>
    <p:extLst>
      <p:ext uri="{BB962C8B-B14F-4D97-AF65-F5344CB8AC3E}">
        <p14:creationId xmlns:p14="http://schemas.microsoft.com/office/powerpoint/2010/main" val="29090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B9F680C-0A39-4D7E-A50D-D91A23AEA9F0}"/>
              </a:ext>
            </a:extLst>
          </p:cNvPr>
          <p:cNvSpPr>
            <a:spLocks noGrp="1"/>
          </p:cNvSpPr>
          <p:nvPr>
            <p:ph idx="1"/>
          </p:nvPr>
        </p:nvSpPr>
        <p:spPr>
          <a:xfrm>
            <a:off x="838200" y="1224096"/>
            <a:ext cx="10515600" cy="4409808"/>
          </a:xfrm>
        </p:spPr>
        <p:txBody>
          <a:bodyPr/>
          <a:lstStyle/>
          <a:p>
            <a:r>
              <a:rPr lang="en-US" u="sng" dirty="0"/>
              <a:t>Grant Updates</a:t>
            </a:r>
          </a:p>
          <a:p>
            <a:endParaRPr lang="en-US" sz="1200" u="sng" dirty="0"/>
          </a:p>
          <a:p>
            <a:r>
              <a:rPr lang="en-US" sz="2400" dirty="0"/>
              <a:t>1. Forms-I Package to be released for NIH </a:t>
            </a:r>
          </a:p>
          <a:p>
            <a:pPr marL="342900" indent="-342900">
              <a:buFont typeface="Arial" panose="020B0604020202020204" pitchFamily="34" charset="0"/>
              <a:buChar char="•"/>
            </a:pPr>
            <a:r>
              <a:rPr lang="en-US" sz="2000" dirty="0"/>
              <a:t>Effective for applications submitted for due dates on or after January 25, 2025.</a:t>
            </a:r>
          </a:p>
          <a:p>
            <a:pPr marL="342900" indent="-342900">
              <a:buFont typeface="Arial" panose="020B0604020202020204" pitchFamily="34" charset="0"/>
              <a:buChar char="•"/>
            </a:pPr>
            <a:r>
              <a:rPr lang="en-US" sz="2000" dirty="0"/>
              <a:t>FORMS-I will incorporate updates related to multiple NIH initiatives: </a:t>
            </a:r>
          </a:p>
          <a:p>
            <a:pPr lvl="1" indent="0">
              <a:buNone/>
            </a:pPr>
            <a:r>
              <a:rPr lang="en-US" sz="1600" dirty="0"/>
              <a:t>• Improvements to the NIH Fellowship Application and Review Process. </a:t>
            </a:r>
          </a:p>
          <a:p>
            <a:pPr lvl="1" indent="0">
              <a:buNone/>
            </a:pPr>
            <a:r>
              <a:rPr lang="en-US" sz="1600" dirty="0"/>
              <a:t>• Updates to NRSA Training Grant Applications. </a:t>
            </a:r>
          </a:p>
          <a:p>
            <a:pPr lvl="1" indent="0">
              <a:buNone/>
            </a:pPr>
            <a:r>
              <a:rPr lang="en-US" sz="1600" dirty="0"/>
              <a:t>• Adoption of the Common Forms for Biographical Sketch and Current and Pending (Other) Support for submission of applications and RPPRs by May 2025</a:t>
            </a:r>
            <a:r>
              <a:rPr lang="en-US" sz="1200" dirty="0"/>
              <a:t>. </a:t>
            </a:r>
          </a:p>
          <a:p>
            <a:pPr marL="342900" indent="-342900">
              <a:buFont typeface="Arial" panose="020B0604020202020204" pitchFamily="34" charset="0"/>
              <a:buChar char="•"/>
            </a:pPr>
            <a:r>
              <a:rPr lang="en-US" sz="2000" dirty="0"/>
              <a:t>Application guide and forms packages will be available in Fall 2024.</a:t>
            </a:r>
          </a:p>
          <a:p>
            <a:pPr marL="342900" indent="-342900">
              <a:buFont typeface="Arial" panose="020B0604020202020204" pitchFamily="34" charset="0"/>
              <a:buChar char="•"/>
            </a:pPr>
            <a:endParaRPr lang="en-US" sz="1800" dirty="0"/>
          </a:p>
          <a:p>
            <a:endParaRPr lang="en-US" sz="1800" dirty="0"/>
          </a:p>
        </p:txBody>
      </p:sp>
    </p:spTree>
    <p:custDataLst>
      <p:tags r:id="rId1"/>
    </p:custDataLst>
    <p:extLst>
      <p:ext uri="{BB962C8B-B14F-4D97-AF65-F5344CB8AC3E}">
        <p14:creationId xmlns:p14="http://schemas.microsoft.com/office/powerpoint/2010/main" val="281138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B9F680C-0A39-4D7E-A50D-D91A23AEA9F0}"/>
              </a:ext>
            </a:extLst>
          </p:cNvPr>
          <p:cNvSpPr>
            <a:spLocks noGrp="1"/>
          </p:cNvSpPr>
          <p:nvPr>
            <p:ph idx="1"/>
          </p:nvPr>
        </p:nvSpPr>
        <p:spPr>
          <a:xfrm>
            <a:off x="838200" y="1224095"/>
            <a:ext cx="10515600" cy="4837657"/>
          </a:xfrm>
        </p:spPr>
        <p:txBody>
          <a:bodyPr/>
          <a:lstStyle/>
          <a:p>
            <a:r>
              <a:rPr lang="en-US" sz="2400" dirty="0"/>
              <a:t>2. Common Forms for the Biographical Sketch and Other Support </a:t>
            </a:r>
          </a:p>
          <a:p>
            <a:pPr marL="342900" indent="-342900">
              <a:buFont typeface="Arial" panose="020B0604020202020204" pitchFamily="34" charset="0"/>
              <a:buChar char="•"/>
            </a:pPr>
            <a:r>
              <a:rPr lang="en-US" sz="2000" dirty="0"/>
              <a:t>Common Forms harmonize content requirements for both forms for use by Federal Research Funding Agencies</a:t>
            </a:r>
          </a:p>
          <a:p>
            <a:pPr marL="342900" indent="-342900">
              <a:buFont typeface="Arial" panose="020B0604020202020204" pitchFamily="34" charset="0"/>
              <a:buChar char="•"/>
            </a:pPr>
            <a:r>
              <a:rPr lang="en-US" sz="2000" dirty="0"/>
              <a:t>Both forms include the requisite certification from NDAA 2021, Section 223 regarding information being accurate, current and complete and that the individual is not a party to a MFTRP</a:t>
            </a:r>
          </a:p>
          <a:p>
            <a:pPr marL="342900" indent="-342900">
              <a:buFont typeface="Arial" panose="020B0604020202020204" pitchFamily="34" charset="0"/>
              <a:buChar char="•"/>
            </a:pPr>
            <a:r>
              <a:rPr lang="en-US" sz="2000" u="sng" dirty="0"/>
              <a:t>Must be created in </a:t>
            </a:r>
            <a:r>
              <a:rPr lang="en-US" sz="2000" u="sng" dirty="0" err="1"/>
              <a:t>SciENcv</a:t>
            </a:r>
            <a:endParaRPr lang="en-US" sz="2000" u="sng" dirty="0"/>
          </a:p>
          <a:p>
            <a:pPr marL="342900" indent="-342900">
              <a:buFont typeface="Arial" panose="020B0604020202020204" pitchFamily="34" charset="0"/>
              <a:buChar char="•"/>
            </a:pPr>
            <a:r>
              <a:rPr lang="en-US" sz="2000" dirty="0"/>
              <a:t>required for NSF proposals due on or after May 20, 2024</a:t>
            </a:r>
          </a:p>
          <a:p>
            <a:pPr marL="342900" indent="-342900">
              <a:buFont typeface="Arial" panose="020B0604020202020204" pitchFamily="34" charset="0"/>
              <a:buChar char="•"/>
            </a:pPr>
            <a:r>
              <a:rPr lang="en-US" sz="2000" dirty="0"/>
              <a:t>NIH will implement for submission of applications and RPPRs on or after May 25, 2025</a:t>
            </a:r>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endParaRPr lang="en-US" sz="1800" dirty="0"/>
          </a:p>
          <a:p>
            <a:endParaRPr lang="en-US" sz="1800" dirty="0"/>
          </a:p>
        </p:txBody>
      </p:sp>
    </p:spTree>
    <p:custDataLst>
      <p:tags r:id="rId1"/>
    </p:custDataLst>
    <p:extLst>
      <p:ext uri="{BB962C8B-B14F-4D97-AF65-F5344CB8AC3E}">
        <p14:creationId xmlns:p14="http://schemas.microsoft.com/office/powerpoint/2010/main" val="426260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B9F680C-0A39-4D7E-A50D-D91A23AEA9F0}"/>
              </a:ext>
            </a:extLst>
          </p:cNvPr>
          <p:cNvSpPr>
            <a:spLocks noGrp="1"/>
          </p:cNvSpPr>
          <p:nvPr>
            <p:ph idx="1"/>
          </p:nvPr>
        </p:nvSpPr>
        <p:spPr>
          <a:xfrm>
            <a:off x="838200" y="1224096"/>
            <a:ext cx="10515600" cy="4776012"/>
          </a:xfrm>
        </p:spPr>
        <p:txBody>
          <a:bodyPr/>
          <a:lstStyle/>
          <a:p>
            <a:r>
              <a:rPr lang="en-US" sz="2000" dirty="0"/>
              <a:t>3. Changes to Resubmission Applications effective May 25, 2024 (NOT-OD-24-061)</a:t>
            </a:r>
          </a:p>
          <a:p>
            <a:pPr marL="342900" indent="-342900">
              <a:buFont typeface="Arial" panose="020B0604020202020204" pitchFamily="34" charset="0"/>
              <a:buChar char="•"/>
            </a:pPr>
            <a:r>
              <a:rPr lang="en-US" sz="1800" dirty="0"/>
              <a:t>The use of markups </a:t>
            </a:r>
            <a:r>
              <a:rPr lang="en-US" sz="1800" b="1" u="sng" dirty="0">
                <a:solidFill>
                  <a:srgbClr val="FF0000"/>
                </a:solidFill>
              </a:rPr>
              <a:t>should not be used </a:t>
            </a:r>
            <a:r>
              <a:rPr lang="en-US" sz="1800" dirty="0"/>
              <a:t>to identify changes in Resubmission applications. </a:t>
            </a:r>
          </a:p>
          <a:p>
            <a:pPr marL="342900" indent="-342900">
              <a:buFont typeface="Arial" panose="020B0604020202020204" pitchFamily="34" charset="0"/>
              <a:buChar char="•"/>
            </a:pPr>
            <a:r>
              <a:rPr lang="en-US" sz="1800" dirty="0"/>
              <a:t>Changes made to a resubmission application should only be outlined in the Introduction attachment. </a:t>
            </a:r>
          </a:p>
          <a:p>
            <a:pPr lvl="1" indent="0">
              <a:buNone/>
            </a:pPr>
            <a:r>
              <a:rPr lang="en-US" sz="1600" dirty="0">
                <a:latin typeface="Arial" panose="020B0604020202020204" pitchFamily="34" charset="0"/>
                <a:cs typeface="Arial" panose="020B0604020202020204" pitchFamily="34" charset="0"/>
              </a:rPr>
              <a:t>• Must include a summary of substantial additions, deletions, and changes to the application. </a:t>
            </a:r>
          </a:p>
          <a:p>
            <a:pPr lvl="1" indent="0">
              <a:buNone/>
            </a:pPr>
            <a:r>
              <a:rPr lang="en-US" sz="1600" dirty="0">
                <a:latin typeface="Arial" panose="020B0604020202020204" pitchFamily="34" charset="0"/>
                <a:cs typeface="Arial" panose="020B0604020202020204" pitchFamily="34" charset="0"/>
              </a:rPr>
              <a:t>• Must include a response to weaknesses raised in the Summary Statement. </a:t>
            </a:r>
          </a:p>
          <a:p>
            <a:pPr lvl="1" indent="0">
              <a:buNone/>
            </a:pPr>
            <a:r>
              <a:rPr lang="en-US" sz="1600" dirty="0">
                <a:latin typeface="Arial" panose="020B0604020202020204" pitchFamily="34" charset="0"/>
                <a:cs typeface="Arial" panose="020B0604020202020204" pitchFamily="34" charset="0"/>
              </a:rPr>
              <a:t>• Unless otherwise indicated in the Table of Page Limits, the Introduction may not exceed one page.</a:t>
            </a:r>
          </a:p>
          <a:p>
            <a:pPr lvl="1" indent="0">
              <a:buNone/>
            </a:pPr>
            <a:endParaRPr lang="en-US" sz="1600" dirty="0">
              <a:latin typeface="Arial" panose="020B0604020202020204" pitchFamily="34" charset="0"/>
              <a:cs typeface="Arial" panose="020B0604020202020204" pitchFamily="34" charset="0"/>
            </a:endParaRPr>
          </a:p>
          <a:p>
            <a:pPr>
              <a:lnSpc>
                <a:spcPct val="100000"/>
              </a:lnSpc>
              <a:spcBef>
                <a:spcPts val="0"/>
              </a:spcBef>
            </a:pPr>
            <a:r>
              <a:rPr lang="en-US" sz="2000" dirty="0"/>
              <a:t>4. Increased Childcare Subsidies for NRSA Fellowships and Training Grants </a:t>
            </a:r>
          </a:p>
          <a:p>
            <a:pPr>
              <a:lnSpc>
                <a:spcPct val="100000"/>
              </a:lnSpc>
              <a:spcBef>
                <a:spcPts val="0"/>
              </a:spcBef>
            </a:pPr>
            <a:r>
              <a:rPr lang="en-US" sz="2000" dirty="0"/>
              <a:t>(NOT-OD-24-116)</a:t>
            </a:r>
          </a:p>
          <a:p>
            <a:pPr marL="342900" indent="-342900">
              <a:buFont typeface="Arial" panose="020B0604020202020204" pitchFamily="34" charset="0"/>
              <a:buChar char="•"/>
            </a:pPr>
            <a:r>
              <a:rPr lang="en-US" sz="1800" dirty="0"/>
              <a:t>4/3/24: NIH announced a $500 increase in childcare subsidies for scholars supported on NIH </a:t>
            </a:r>
            <a:r>
              <a:rPr lang="en-US" sz="1800" dirty="0" err="1"/>
              <a:t>Kirschstein</a:t>
            </a:r>
            <a:r>
              <a:rPr lang="en-US" sz="1800" dirty="0"/>
              <a:t> National Research Service Awards</a:t>
            </a:r>
          </a:p>
          <a:p>
            <a:pPr marL="1028700" lvl="1" indent="-342900"/>
            <a:r>
              <a:rPr lang="en-US" sz="1600" dirty="0">
                <a:latin typeface="Arial" panose="020B0604020202020204" pitchFamily="34" charset="0"/>
                <a:cs typeface="Arial" panose="020B0604020202020204" pitchFamily="34" charset="0"/>
              </a:rPr>
              <a:t>NRSA fellows may request $3000 (up from $2500) in FY24.</a:t>
            </a:r>
          </a:p>
          <a:p>
            <a:pPr marL="1028700" lvl="1" indent="-342900"/>
            <a:r>
              <a:rPr lang="en-US" sz="1600" dirty="0">
                <a:latin typeface="Arial" panose="020B0604020202020204" pitchFamily="34" charset="0"/>
                <a:cs typeface="Arial" panose="020B0604020202020204" pitchFamily="34" charset="0"/>
              </a:rPr>
              <a:t>Increase is applicable to all FY24 NRSA awards</a:t>
            </a:r>
          </a:p>
          <a:p>
            <a:pPr marL="1028700" lvl="1" indent="-342900"/>
            <a:r>
              <a:rPr lang="en-US" sz="1600" dirty="0">
                <a:latin typeface="Arial" panose="020B0604020202020204" pitchFamily="34" charset="0"/>
                <a:cs typeface="Arial" panose="020B0604020202020204" pitchFamily="34" charset="0"/>
              </a:rPr>
              <a:t>NIH will revise eligible training and fellowship awards that were issued prior to this announcement to reflect the increase in support</a:t>
            </a:r>
          </a:p>
          <a:p>
            <a:endParaRPr lang="en-US" sz="2000" dirty="0"/>
          </a:p>
          <a:p>
            <a:endParaRPr lang="en-US" sz="1800" dirty="0"/>
          </a:p>
        </p:txBody>
      </p:sp>
    </p:spTree>
    <p:custDataLst>
      <p:tags r:id="rId1"/>
    </p:custDataLst>
    <p:extLst>
      <p:ext uri="{BB962C8B-B14F-4D97-AF65-F5344CB8AC3E}">
        <p14:creationId xmlns:p14="http://schemas.microsoft.com/office/powerpoint/2010/main" val="288344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3308023" y="2850356"/>
            <a:ext cx="10515600" cy="1157287"/>
          </a:xfrm>
        </p:spPr>
        <p:txBody>
          <a:bodyPr/>
          <a:lstStyle/>
          <a:p>
            <a:r>
              <a:rPr lang="en-US" dirty="0"/>
              <a:t>RPPR Updates</a:t>
            </a:r>
          </a:p>
        </p:txBody>
      </p:sp>
    </p:spTree>
    <p:custDataLst>
      <p:tags r:id="rId1"/>
    </p:custDataLst>
    <p:extLst>
      <p:ext uri="{BB962C8B-B14F-4D97-AF65-F5344CB8AC3E}">
        <p14:creationId xmlns:p14="http://schemas.microsoft.com/office/powerpoint/2010/main" val="342680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630810" y="667279"/>
            <a:ext cx="10515600" cy="1157287"/>
          </a:xfrm>
        </p:spPr>
        <p:txBody>
          <a:bodyPr>
            <a:normAutofit/>
          </a:bodyPr>
          <a:lstStyle/>
          <a:p>
            <a:r>
              <a:rPr lang="en-US" sz="4400" dirty="0"/>
              <a:t>RPPR Due Dates</a:t>
            </a:r>
          </a:p>
        </p:txBody>
      </p:sp>
      <p:sp>
        <p:nvSpPr>
          <p:cNvPr id="3" name="Content Placeholder 2">
            <a:extLst>
              <a:ext uri="{FF2B5EF4-FFF2-40B4-BE49-F238E27FC236}">
                <a16:creationId xmlns:a16="http://schemas.microsoft.com/office/drawing/2014/main" id="{B3298AAA-001A-43D4-B830-81BBF75D6EE2}"/>
              </a:ext>
            </a:extLst>
          </p:cNvPr>
          <p:cNvSpPr txBox="1">
            <a:spLocks/>
          </p:cNvSpPr>
          <p:nvPr/>
        </p:nvSpPr>
        <p:spPr>
          <a:xfrm>
            <a:off x="838200" y="1825625"/>
            <a:ext cx="5181600" cy="435133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u="sng" dirty="0"/>
              <a:t>RPPR Types</a:t>
            </a:r>
          </a:p>
          <a:p>
            <a:r>
              <a:rPr lang="en-US" dirty="0"/>
              <a:t>SNAP (Streamlined Noncompeting Award Procedures): ≈ 45 days before end of budget period</a:t>
            </a:r>
          </a:p>
          <a:p>
            <a:r>
              <a:rPr lang="en-US" dirty="0"/>
              <a:t>Non-SNAP: 2 months before end of budget period</a:t>
            </a:r>
          </a:p>
          <a:p>
            <a:r>
              <a:rPr lang="en-US" dirty="0"/>
              <a:t>Interim and Final RPPRs: 120 days after the end of the period of performance</a:t>
            </a:r>
          </a:p>
          <a:p>
            <a:r>
              <a:rPr lang="en-US" dirty="0"/>
              <a:t>Multi Year Funded RPPRs: Due  annually on or before Anniversary Date</a:t>
            </a:r>
          </a:p>
        </p:txBody>
      </p:sp>
      <p:sp>
        <p:nvSpPr>
          <p:cNvPr id="6" name="TextBox 5">
            <a:extLst>
              <a:ext uri="{FF2B5EF4-FFF2-40B4-BE49-F238E27FC236}">
                <a16:creationId xmlns:a16="http://schemas.microsoft.com/office/drawing/2014/main" id="{CC612DCD-0D34-414E-B521-1FD108D5FB07}"/>
              </a:ext>
            </a:extLst>
          </p:cNvPr>
          <p:cNvSpPr txBox="1"/>
          <p:nvPr/>
        </p:nvSpPr>
        <p:spPr>
          <a:xfrm>
            <a:off x="358588" y="5925668"/>
            <a:ext cx="5661212" cy="830997"/>
          </a:xfrm>
          <a:prstGeom prst="rect">
            <a:avLst/>
          </a:prstGeom>
          <a:noFill/>
          <a:ln w="28575">
            <a:solidFill>
              <a:srgbClr val="FFC000"/>
            </a:solidFill>
          </a:ln>
        </p:spPr>
        <p:txBody>
          <a:bodyPr wrap="square" rtlCol="0">
            <a:spAutoFit/>
          </a:bodyPr>
          <a:lstStyle/>
          <a:p>
            <a:pPr algn="ctr"/>
            <a:r>
              <a:rPr lang="en-US" sz="2400" b="1" dirty="0"/>
              <a:t>Best Practice: Route to SPA within 10 days of due date</a:t>
            </a:r>
          </a:p>
        </p:txBody>
      </p:sp>
      <p:sp>
        <p:nvSpPr>
          <p:cNvPr id="5" name="Content Placeholder 3">
            <a:extLst>
              <a:ext uri="{FF2B5EF4-FFF2-40B4-BE49-F238E27FC236}">
                <a16:creationId xmlns:a16="http://schemas.microsoft.com/office/drawing/2014/main" id="{0F23D46A-1505-45F6-BBB4-DE6B041C56C1}"/>
              </a:ext>
            </a:extLst>
          </p:cNvPr>
          <p:cNvSpPr txBox="1">
            <a:spLocks/>
          </p:cNvSpPr>
          <p:nvPr/>
        </p:nvSpPr>
        <p:spPr>
          <a:xfrm>
            <a:off x="6096000" y="1825625"/>
            <a:ext cx="52578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7" name="Content Placeholder 3">
            <a:extLst>
              <a:ext uri="{FF2B5EF4-FFF2-40B4-BE49-F238E27FC236}">
                <a16:creationId xmlns:a16="http://schemas.microsoft.com/office/drawing/2014/main" id="{65B119B7-4CAB-49C3-9875-1442FD6839D2}"/>
              </a:ext>
            </a:extLst>
          </p:cNvPr>
          <p:cNvSpPr txBox="1">
            <a:spLocks/>
          </p:cNvSpPr>
          <p:nvPr/>
        </p:nvSpPr>
        <p:spPr>
          <a:xfrm>
            <a:off x="6248400" y="1978025"/>
            <a:ext cx="5257800" cy="4351338"/>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u="sng" dirty="0">
                <a:solidFill>
                  <a:schemeClr val="tx1"/>
                </a:solidFill>
              </a:rPr>
              <a:t>Examples</a:t>
            </a:r>
            <a:r>
              <a:rPr lang="en-US" u="sng" dirty="0">
                <a:solidFill>
                  <a:schemeClr val="tx1"/>
                </a:solidFill>
              </a:rPr>
              <a:t> (Read NoA, Section 2 and 4)</a:t>
            </a:r>
          </a:p>
          <a:p>
            <a:r>
              <a:rPr lang="en-US" dirty="0">
                <a:solidFill>
                  <a:schemeClr val="tx1"/>
                </a:solidFill>
              </a:rPr>
              <a:t>SNAP: R01, R21, R35, K01</a:t>
            </a:r>
          </a:p>
          <a:p>
            <a:endParaRPr lang="en-US" dirty="0">
              <a:solidFill>
                <a:schemeClr val="tx1"/>
              </a:solidFill>
            </a:endParaRPr>
          </a:p>
          <a:p>
            <a:r>
              <a:rPr lang="en-US" dirty="0">
                <a:solidFill>
                  <a:schemeClr val="tx1"/>
                </a:solidFill>
              </a:rPr>
              <a:t>Non-SNAP: U24, P01</a:t>
            </a:r>
          </a:p>
          <a:p>
            <a:endParaRPr lang="en-US" dirty="0">
              <a:solidFill>
                <a:schemeClr val="tx1"/>
              </a:solidFill>
            </a:endParaRPr>
          </a:p>
          <a:p>
            <a:r>
              <a:rPr lang="en-US" dirty="0">
                <a:solidFill>
                  <a:schemeClr val="tx1"/>
                </a:solidFill>
              </a:rPr>
              <a:t>Interim: Renewals and Type 4 continuations (Prefix of 2 or 4)</a:t>
            </a:r>
          </a:p>
          <a:p>
            <a:r>
              <a:rPr lang="en-US" dirty="0">
                <a:solidFill>
                  <a:schemeClr val="tx1"/>
                </a:solidFill>
              </a:rPr>
              <a:t>   Final: All completed grants</a:t>
            </a:r>
          </a:p>
          <a:p>
            <a:r>
              <a:rPr lang="en-US" dirty="0">
                <a:solidFill>
                  <a:schemeClr val="tx1"/>
                </a:solidFill>
              </a:rPr>
              <a:t>Multi Year: RF1, some R21 and R03</a:t>
            </a:r>
          </a:p>
        </p:txBody>
      </p:sp>
    </p:spTree>
    <p:custDataLst>
      <p:tags r:id="rId1"/>
    </p:custDataLst>
    <p:extLst>
      <p:ext uri="{BB962C8B-B14F-4D97-AF65-F5344CB8AC3E}">
        <p14:creationId xmlns:p14="http://schemas.microsoft.com/office/powerpoint/2010/main" val="148050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0BCD312-9AF0-4871-AB9D-F2FBC9A054AF}"/>
              </a:ext>
            </a:extLst>
          </p:cNvPr>
          <p:cNvSpPr txBox="1">
            <a:spLocks/>
          </p:cNvSpPr>
          <p:nvPr/>
        </p:nvSpPr>
        <p:spPr>
          <a:xfrm>
            <a:off x="630810" y="667279"/>
            <a:ext cx="10515600" cy="1157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4400"/>
              <a:t>RPPR Due Dates</a:t>
            </a:r>
            <a:endParaRPr lang="en-US" sz="4400" dirty="0"/>
          </a:p>
        </p:txBody>
      </p:sp>
      <p:sp>
        <p:nvSpPr>
          <p:cNvPr id="5" name="Content Placeholder 2">
            <a:extLst>
              <a:ext uri="{FF2B5EF4-FFF2-40B4-BE49-F238E27FC236}">
                <a16:creationId xmlns:a16="http://schemas.microsoft.com/office/drawing/2014/main" id="{9FED18A8-D3B1-4B23-ACDB-EE031AAAA234}"/>
              </a:ext>
            </a:extLst>
          </p:cNvPr>
          <p:cNvSpPr txBox="1">
            <a:spLocks/>
          </p:cNvSpPr>
          <p:nvPr/>
        </p:nvSpPr>
        <p:spPr>
          <a:xfrm>
            <a:off x="838200" y="1825625"/>
            <a:ext cx="5181600" cy="435133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u="sng" dirty="0"/>
              <a:t>RPPR Types</a:t>
            </a:r>
          </a:p>
          <a:p>
            <a:r>
              <a:rPr lang="en-US" dirty="0"/>
              <a:t>SNAP (Streamlined Noncompeting Award Procedures): ≈ 45 days before end of budget period</a:t>
            </a:r>
          </a:p>
          <a:p>
            <a:r>
              <a:rPr lang="en-US" dirty="0"/>
              <a:t>Non-SNAP: 2 months before end of budget period</a:t>
            </a:r>
          </a:p>
          <a:p>
            <a:r>
              <a:rPr lang="en-US" dirty="0"/>
              <a:t>Interim and Final RPPRs: 120 days after the end of the period of performance</a:t>
            </a:r>
          </a:p>
          <a:p>
            <a:r>
              <a:rPr lang="en-US" dirty="0"/>
              <a:t>Multi Year Funded RPPRs: Due  annually on or before Anniversary Date</a:t>
            </a:r>
          </a:p>
        </p:txBody>
      </p:sp>
      <p:sp>
        <p:nvSpPr>
          <p:cNvPr id="6" name="TextBox 5">
            <a:extLst>
              <a:ext uri="{FF2B5EF4-FFF2-40B4-BE49-F238E27FC236}">
                <a16:creationId xmlns:a16="http://schemas.microsoft.com/office/drawing/2014/main" id="{9F5B9014-8817-4361-82E5-66CE50512DCB}"/>
              </a:ext>
            </a:extLst>
          </p:cNvPr>
          <p:cNvSpPr txBox="1"/>
          <p:nvPr/>
        </p:nvSpPr>
        <p:spPr>
          <a:xfrm>
            <a:off x="358588" y="5925668"/>
            <a:ext cx="5661212" cy="830997"/>
          </a:xfrm>
          <a:prstGeom prst="rect">
            <a:avLst/>
          </a:prstGeom>
          <a:noFill/>
          <a:ln w="28575">
            <a:solidFill>
              <a:srgbClr val="FFC000"/>
            </a:solidFill>
          </a:ln>
        </p:spPr>
        <p:txBody>
          <a:bodyPr wrap="square" rtlCol="0">
            <a:spAutoFit/>
          </a:bodyPr>
          <a:lstStyle/>
          <a:p>
            <a:pPr algn="ctr"/>
            <a:r>
              <a:rPr lang="en-US" sz="2400" b="1" dirty="0"/>
              <a:t>Best Practice: Route to SPA within 10 days of due date</a:t>
            </a:r>
          </a:p>
        </p:txBody>
      </p:sp>
      <p:sp>
        <p:nvSpPr>
          <p:cNvPr id="7" name="Content Placeholder 3">
            <a:extLst>
              <a:ext uri="{FF2B5EF4-FFF2-40B4-BE49-F238E27FC236}">
                <a16:creationId xmlns:a16="http://schemas.microsoft.com/office/drawing/2014/main" id="{11EF8EBD-F7FF-4A06-8B65-80199AD32A61}"/>
              </a:ext>
            </a:extLst>
          </p:cNvPr>
          <p:cNvSpPr txBox="1">
            <a:spLocks/>
          </p:cNvSpPr>
          <p:nvPr/>
        </p:nvSpPr>
        <p:spPr>
          <a:xfrm>
            <a:off x="6096000" y="1825625"/>
            <a:ext cx="52578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8" name="Content Placeholder 3">
            <a:extLst>
              <a:ext uri="{FF2B5EF4-FFF2-40B4-BE49-F238E27FC236}">
                <a16:creationId xmlns:a16="http://schemas.microsoft.com/office/drawing/2014/main" id="{CDB153FF-FC1E-454E-B791-EB3DE679E95E}"/>
              </a:ext>
            </a:extLst>
          </p:cNvPr>
          <p:cNvSpPr txBox="1">
            <a:spLocks/>
          </p:cNvSpPr>
          <p:nvPr/>
        </p:nvSpPr>
        <p:spPr>
          <a:xfrm>
            <a:off x="6248400" y="1978025"/>
            <a:ext cx="5257800" cy="4351338"/>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solidFill>
                  <a:schemeClr val="tx1"/>
                </a:solidFill>
              </a:rPr>
              <a:t>How to Access RPPRs</a:t>
            </a:r>
          </a:p>
          <a:p>
            <a:r>
              <a:rPr lang="en-US" i="1" u="sng" dirty="0">
                <a:solidFill>
                  <a:schemeClr val="tx1"/>
                </a:solidFill>
              </a:rPr>
              <a:t>SNAP/non-SNAP: </a:t>
            </a:r>
            <a:r>
              <a:rPr lang="en-US" u="sng" dirty="0">
                <a:solidFill>
                  <a:schemeClr val="tx1"/>
                </a:solidFill>
              </a:rPr>
              <a:t>RPPR module or PI Status Screen</a:t>
            </a:r>
          </a:p>
          <a:p>
            <a:endParaRPr lang="en-US" i="1" u="sng" dirty="0">
              <a:solidFill>
                <a:schemeClr val="tx1"/>
              </a:solidFill>
            </a:endParaRPr>
          </a:p>
          <a:p>
            <a:r>
              <a:rPr lang="en-US" i="1" u="sng" dirty="0">
                <a:solidFill>
                  <a:schemeClr val="tx1"/>
                </a:solidFill>
              </a:rPr>
              <a:t>Interim and Multi Year Funded: </a:t>
            </a:r>
            <a:r>
              <a:rPr lang="en-US" u="sng" dirty="0">
                <a:solidFill>
                  <a:schemeClr val="tx1"/>
                </a:solidFill>
              </a:rPr>
              <a:t>PI Status Screen Only</a:t>
            </a:r>
          </a:p>
          <a:p>
            <a:endParaRPr lang="en-US" i="1" u="sng" dirty="0">
              <a:solidFill>
                <a:schemeClr val="tx1"/>
              </a:solidFill>
            </a:endParaRPr>
          </a:p>
          <a:p>
            <a:r>
              <a:rPr lang="en-US" i="1" u="sng" dirty="0">
                <a:solidFill>
                  <a:schemeClr val="tx1"/>
                </a:solidFill>
              </a:rPr>
              <a:t>Final RPPR: </a:t>
            </a:r>
            <a:r>
              <a:rPr lang="en-US" u="sng" dirty="0">
                <a:solidFill>
                  <a:schemeClr val="tx1"/>
                </a:solidFill>
              </a:rPr>
              <a:t>Status Screen: Initiate Closeout</a:t>
            </a:r>
          </a:p>
        </p:txBody>
      </p:sp>
    </p:spTree>
    <p:custDataLst>
      <p:tags r:id="rId1"/>
    </p:custDataLst>
    <p:extLst>
      <p:ext uri="{BB962C8B-B14F-4D97-AF65-F5344CB8AC3E}">
        <p14:creationId xmlns:p14="http://schemas.microsoft.com/office/powerpoint/2010/main" val="170202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0BCD312-9AF0-4871-AB9D-F2FBC9A054AF}"/>
              </a:ext>
            </a:extLst>
          </p:cNvPr>
          <p:cNvSpPr txBox="1">
            <a:spLocks/>
          </p:cNvSpPr>
          <p:nvPr/>
        </p:nvSpPr>
        <p:spPr>
          <a:xfrm>
            <a:off x="630810" y="667279"/>
            <a:ext cx="10515600" cy="1157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4400"/>
              <a:t>RPPR Due Dates</a:t>
            </a:r>
            <a:endParaRPr lang="en-US" sz="4400" dirty="0"/>
          </a:p>
        </p:txBody>
      </p:sp>
      <p:sp>
        <p:nvSpPr>
          <p:cNvPr id="5" name="Content Placeholder 2">
            <a:extLst>
              <a:ext uri="{FF2B5EF4-FFF2-40B4-BE49-F238E27FC236}">
                <a16:creationId xmlns:a16="http://schemas.microsoft.com/office/drawing/2014/main" id="{9FED18A8-D3B1-4B23-ACDB-EE031AAAA234}"/>
              </a:ext>
            </a:extLst>
          </p:cNvPr>
          <p:cNvSpPr txBox="1">
            <a:spLocks/>
          </p:cNvSpPr>
          <p:nvPr/>
        </p:nvSpPr>
        <p:spPr>
          <a:xfrm>
            <a:off x="838200" y="1825625"/>
            <a:ext cx="51816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u="sng" dirty="0"/>
              <a:t>RPPR Types</a:t>
            </a:r>
          </a:p>
        </p:txBody>
      </p:sp>
      <p:sp>
        <p:nvSpPr>
          <p:cNvPr id="6" name="TextBox 5">
            <a:extLst>
              <a:ext uri="{FF2B5EF4-FFF2-40B4-BE49-F238E27FC236}">
                <a16:creationId xmlns:a16="http://schemas.microsoft.com/office/drawing/2014/main" id="{9F5B9014-8817-4361-82E5-66CE50512DCB}"/>
              </a:ext>
            </a:extLst>
          </p:cNvPr>
          <p:cNvSpPr txBox="1"/>
          <p:nvPr/>
        </p:nvSpPr>
        <p:spPr>
          <a:xfrm>
            <a:off x="358588" y="5925668"/>
            <a:ext cx="5661212" cy="830997"/>
          </a:xfrm>
          <a:prstGeom prst="rect">
            <a:avLst/>
          </a:prstGeom>
          <a:noFill/>
          <a:ln w="28575">
            <a:solidFill>
              <a:srgbClr val="FFC000"/>
            </a:solidFill>
          </a:ln>
        </p:spPr>
        <p:txBody>
          <a:bodyPr wrap="square" rtlCol="0">
            <a:spAutoFit/>
          </a:bodyPr>
          <a:lstStyle/>
          <a:p>
            <a:pPr algn="ctr"/>
            <a:r>
              <a:rPr lang="en-US" sz="2400" b="1" dirty="0"/>
              <a:t>Best Practice: Route to SPA within 10 days of due date</a:t>
            </a:r>
          </a:p>
        </p:txBody>
      </p:sp>
      <p:sp>
        <p:nvSpPr>
          <p:cNvPr id="7" name="Content Placeholder 3">
            <a:extLst>
              <a:ext uri="{FF2B5EF4-FFF2-40B4-BE49-F238E27FC236}">
                <a16:creationId xmlns:a16="http://schemas.microsoft.com/office/drawing/2014/main" id="{11EF8EBD-F7FF-4A06-8B65-80199AD32A61}"/>
              </a:ext>
            </a:extLst>
          </p:cNvPr>
          <p:cNvSpPr txBox="1">
            <a:spLocks/>
          </p:cNvSpPr>
          <p:nvPr/>
        </p:nvSpPr>
        <p:spPr>
          <a:xfrm>
            <a:off x="6096000" y="1825625"/>
            <a:ext cx="52578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8" name="Content Placeholder 3">
            <a:extLst>
              <a:ext uri="{FF2B5EF4-FFF2-40B4-BE49-F238E27FC236}">
                <a16:creationId xmlns:a16="http://schemas.microsoft.com/office/drawing/2014/main" id="{CDB153FF-FC1E-454E-B791-EB3DE679E95E}"/>
              </a:ext>
            </a:extLst>
          </p:cNvPr>
          <p:cNvSpPr txBox="1">
            <a:spLocks/>
          </p:cNvSpPr>
          <p:nvPr/>
        </p:nvSpPr>
        <p:spPr>
          <a:xfrm>
            <a:off x="6248400" y="1978025"/>
            <a:ext cx="52578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u="sng" dirty="0">
              <a:solidFill>
                <a:schemeClr val="tx1"/>
              </a:solidFill>
            </a:endParaRPr>
          </a:p>
        </p:txBody>
      </p:sp>
      <p:graphicFrame>
        <p:nvGraphicFramePr>
          <p:cNvPr id="9" name="Chart 8">
            <a:extLst>
              <a:ext uri="{FF2B5EF4-FFF2-40B4-BE49-F238E27FC236}">
                <a16:creationId xmlns:a16="http://schemas.microsoft.com/office/drawing/2014/main" id="{1E792F88-85B1-45C3-B290-F8D9C9A8E18D}"/>
              </a:ext>
            </a:extLst>
          </p:cNvPr>
          <p:cNvGraphicFramePr>
            <a:graphicFrameLocks/>
          </p:cNvGraphicFramePr>
          <p:nvPr>
            <p:extLst>
              <p:ext uri="{D42A27DB-BD31-4B8C-83A1-F6EECF244321}">
                <p14:modId xmlns:p14="http://schemas.microsoft.com/office/powerpoint/2010/main" val="3271252388"/>
              </p:ext>
            </p:extLst>
          </p:nvPr>
        </p:nvGraphicFramePr>
        <p:xfrm>
          <a:off x="1316610" y="260276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C16B61AE-7D4F-42C4-8709-A362AE39016E}"/>
              </a:ext>
            </a:extLst>
          </p:cNvPr>
          <p:cNvGraphicFramePr>
            <a:graphicFrameLocks noGrp="1"/>
          </p:cNvGraphicFramePr>
          <p:nvPr>
            <p:extLst>
              <p:ext uri="{D42A27DB-BD31-4B8C-83A1-F6EECF244321}">
                <p14:modId xmlns:p14="http://schemas.microsoft.com/office/powerpoint/2010/main" val="2670554865"/>
              </p:ext>
            </p:extLst>
          </p:nvPr>
        </p:nvGraphicFramePr>
        <p:xfrm>
          <a:off x="6553200" y="2973905"/>
          <a:ext cx="4648200" cy="1802424"/>
        </p:xfrm>
        <a:graphic>
          <a:graphicData uri="http://schemas.openxmlformats.org/drawingml/2006/table">
            <a:tbl>
              <a:tblPr>
                <a:tableStyleId>{5C22544A-7EE6-4342-B048-85BDC9FD1C3A}</a:tableStyleId>
              </a:tblPr>
              <a:tblGrid>
                <a:gridCol w="929640">
                  <a:extLst>
                    <a:ext uri="{9D8B030D-6E8A-4147-A177-3AD203B41FA5}">
                      <a16:colId xmlns:a16="http://schemas.microsoft.com/office/drawing/2014/main" val="6765468"/>
                    </a:ext>
                  </a:extLst>
                </a:gridCol>
                <a:gridCol w="929640">
                  <a:extLst>
                    <a:ext uri="{9D8B030D-6E8A-4147-A177-3AD203B41FA5}">
                      <a16:colId xmlns:a16="http://schemas.microsoft.com/office/drawing/2014/main" val="1194533186"/>
                    </a:ext>
                  </a:extLst>
                </a:gridCol>
                <a:gridCol w="929640">
                  <a:extLst>
                    <a:ext uri="{9D8B030D-6E8A-4147-A177-3AD203B41FA5}">
                      <a16:colId xmlns:a16="http://schemas.microsoft.com/office/drawing/2014/main" val="3106749647"/>
                    </a:ext>
                  </a:extLst>
                </a:gridCol>
                <a:gridCol w="929640">
                  <a:extLst>
                    <a:ext uri="{9D8B030D-6E8A-4147-A177-3AD203B41FA5}">
                      <a16:colId xmlns:a16="http://schemas.microsoft.com/office/drawing/2014/main" val="2561820392"/>
                    </a:ext>
                  </a:extLst>
                </a:gridCol>
                <a:gridCol w="929640">
                  <a:extLst>
                    <a:ext uri="{9D8B030D-6E8A-4147-A177-3AD203B41FA5}">
                      <a16:colId xmlns:a16="http://schemas.microsoft.com/office/drawing/2014/main" val="1206331787"/>
                    </a:ext>
                  </a:extLst>
                </a:gridCol>
              </a:tblGrid>
              <a:tr h="600808">
                <a:tc>
                  <a:txBody>
                    <a:bodyPr/>
                    <a:lstStyle/>
                    <a:p>
                      <a:pPr algn="ctr" fontAlgn="b"/>
                      <a:r>
                        <a:rPr lang="en-US" sz="1100" b="1" u="none" strike="noStrike" dirty="0">
                          <a:effectLst/>
                        </a:rPr>
                        <a:t> RPPRs due in June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Due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Initiated</a:t>
                      </a:r>
                      <a:endParaRPr lang="en-US" sz="1100" b="1" i="0" u="none" strike="noStrike" dirty="0">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With SPA</a:t>
                      </a:r>
                      <a:endParaRPr lang="en-US" sz="1100" b="1" i="0" u="none" strike="noStrike" dirty="0">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Submitted</a:t>
                      </a:r>
                      <a:endParaRPr lang="en-US" sz="11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84419786"/>
                  </a:ext>
                </a:extLst>
              </a:tr>
              <a:tr h="600808">
                <a:tc>
                  <a:txBody>
                    <a:bodyPr/>
                    <a:lstStyle/>
                    <a:p>
                      <a:pPr algn="ctr" fontAlgn="b"/>
                      <a:r>
                        <a:rPr lang="en-US" sz="1100" b="1" u="none" strike="noStrike" dirty="0">
                          <a:effectLst/>
                        </a:rPr>
                        <a:t>June 1</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6</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6</a:t>
                      </a:r>
                      <a:endParaRPr lang="en-US" sz="1100" b="1" i="0" u="none" strike="noStrike" dirty="0">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0</a:t>
                      </a:r>
                      <a:endParaRPr lang="en-US" sz="1100" b="1" i="0" u="none" strike="noStrike" dirty="0">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0</a:t>
                      </a:r>
                      <a:endParaRPr lang="en-US" sz="11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071451919"/>
                  </a:ext>
                </a:extLst>
              </a:tr>
              <a:tr h="600808">
                <a:tc>
                  <a:txBody>
                    <a:bodyPr/>
                    <a:lstStyle/>
                    <a:p>
                      <a:pPr algn="ctr" fontAlgn="b"/>
                      <a:r>
                        <a:rPr lang="en-US" sz="1100" b="1" u="none" strike="noStrike" dirty="0">
                          <a:effectLst/>
                        </a:rPr>
                        <a:t>June 15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20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16</a:t>
                      </a:r>
                      <a:endParaRPr lang="en-US" sz="1100" b="1" i="0" u="none" strike="noStrike">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a:t>
                      </a:r>
                      <a:endParaRPr lang="en-US" sz="1100" b="1" i="0" u="none" strike="noStrike">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a:t>
                      </a:r>
                      <a:endParaRPr lang="en-US" sz="11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660076388"/>
                  </a:ext>
                </a:extLst>
              </a:tr>
            </a:tbl>
          </a:graphicData>
        </a:graphic>
      </p:graphicFrame>
    </p:spTree>
    <p:custDataLst>
      <p:tags r:id="rId1"/>
    </p:custDataLst>
    <p:extLst>
      <p:ext uri="{BB962C8B-B14F-4D97-AF65-F5344CB8AC3E}">
        <p14:creationId xmlns:p14="http://schemas.microsoft.com/office/powerpoint/2010/main" val="148892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59441" y="668764"/>
            <a:ext cx="10515600" cy="1157287"/>
          </a:xfrm>
        </p:spPr>
        <p:txBody>
          <a:bodyPr>
            <a:normAutofit/>
          </a:bodyPr>
          <a:lstStyle/>
          <a:p>
            <a:r>
              <a:rPr lang="en-US" sz="4400" dirty="0"/>
              <a:t>Reporting Publications</a:t>
            </a:r>
          </a:p>
        </p:txBody>
      </p:sp>
      <p:pic>
        <p:nvPicPr>
          <p:cNvPr id="5" name="Picture 4">
            <a:extLst>
              <a:ext uri="{FF2B5EF4-FFF2-40B4-BE49-F238E27FC236}">
                <a16:creationId xmlns:a16="http://schemas.microsoft.com/office/drawing/2014/main" id="{DF164EE8-7BA6-4327-BD84-33D3EA331A8F}"/>
              </a:ext>
            </a:extLst>
          </p:cNvPr>
          <p:cNvPicPr>
            <a:picLocks noChangeAspect="1"/>
          </p:cNvPicPr>
          <p:nvPr/>
        </p:nvPicPr>
        <p:blipFill>
          <a:blip r:embed="rId4"/>
          <a:stretch>
            <a:fillRect/>
          </a:stretch>
        </p:blipFill>
        <p:spPr>
          <a:xfrm>
            <a:off x="27922" y="2368759"/>
            <a:ext cx="12136155" cy="1824821"/>
          </a:xfrm>
          <a:prstGeom prst="rect">
            <a:avLst/>
          </a:prstGeom>
        </p:spPr>
      </p:pic>
      <p:sp>
        <p:nvSpPr>
          <p:cNvPr id="3" name="Content Placeholder 2">
            <a:extLst>
              <a:ext uri="{FF2B5EF4-FFF2-40B4-BE49-F238E27FC236}">
                <a16:creationId xmlns:a16="http://schemas.microsoft.com/office/drawing/2014/main" id="{4FC54471-E6E1-46B6-B54B-1342910F6F71}"/>
              </a:ext>
            </a:extLst>
          </p:cNvPr>
          <p:cNvSpPr txBox="1">
            <a:spLocks/>
          </p:cNvSpPr>
          <p:nvPr/>
        </p:nvSpPr>
        <p:spPr>
          <a:xfrm>
            <a:off x="459441" y="4085838"/>
            <a:ext cx="11273118"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u="sng" dirty="0"/>
              <a:t>NIH Public Access Policy</a:t>
            </a:r>
            <a:r>
              <a:rPr lang="en-US" dirty="0"/>
              <a:t>:</a:t>
            </a:r>
          </a:p>
          <a:p>
            <a:pPr algn="ctr"/>
            <a:r>
              <a:rPr lang="en-US" dirty="0"/>
              <a:t>To advance science and improve human health, NIH makes the peer-reviewed articles it funds publicly available on PubMed Central. The NIH Public Access Policy </a:t>
            </a:r>
            <a:r>
              <a:rPr lang="en-US" i="1" dirty="0"/>
              <a:t>requires</a:t>
            </a:r>
            <a:r>
              <a:rPr lang="en-US" dirty="0"/>
              <a:t> scientists to submit final peer-reviewed journal manuscripts that arise from NIH funds to PubMed Central immediately upon acceptance for publication.</a:t>
            </a:r>
          </a:p>
        </p:txBody>
      </p:sp>
    </p:spTree>
    <p:custDataLst>
      <p:tags r:id="rId1"/>
    </p:custDataLst>
    <p:extLst>
      <p:ext uri="{BB962C8B-B14F-4D97-AF65-F5344CB8AC3E}">
        <p14:creationId xmlns:p14="http://schemas.microsoft.com/office/powerpoint/2010/main" val="30714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513652" y="565759"/>
            <a:ext cx="10515600" cy="1157287"/>
          </a:xfrm>
        </p:spPr>
        <p:txBody>
          <a:bodyPr>
            <a:normAutofit/>
          </a:bodyPr>
          <a:lstStyle/>
          <a:p>
            <a:r>
              <a:rPr lang="en-US" sz="4400" dirty="0"/>
              <a:t>Reporting Publications</a:t>
            </a:r>
          </a:p>
        </p:txBody>
      </p:sp>
      <p:sp>
        <p:nvSpPr>
          <p:cNvPr id="6" name="Content Placeholder 2">
            <a:extLst>
              <a:ext uri="{FF2B5EF4-FFF2-40B4-BE49-F238E27FC236}">
                <a16:creationId xmlns:a16="http://schemas.microsoft.com/office/drawing/2014/main" id="{B782C4D7-50BD-4AF2-85C0-2A23F084DE6C}"/>
              </a:ext>
            </a:extLst>
          </p:cNvPr>
          <p:cNvSpPr txBox="1">
            <a:spLocks/>
          </p:cNvSpPr>
          <p:nvPr/>
        </p:nvSpPr>
        <p:spPr>
          <a:xfrm>
            <a:off x="280147" y="2155989"/>
            <a:ext cx="11273118" cy="17781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u="sng" dirty="0"/>
              <a:t>Identifying issues early</a:t>
            </a:r>
          </a:p>
          <a:p>
            <a:pPr algn="ctr"/>
            <a:endParaRPr lang="en-US" dirty="0"/>
          </a:p>
        </p:txBody>
      </p:sp>
      <p:pic>
        <p:nvPicPr>
          <p:cNvPr id="7" name="Picture 6">
            <a:extLst>
              <a:ext uri="{FF2B5EF4-FFF2-40B4-BE49-F238E27FC236}">
                <a16:creationId xmlns:a16="http://schemas.microsoft.com/office/drawing/2014/main" id="{415F3F3D-2216-4494-8715-7B80FDED9788}"/>
              </a:ext>
            </a:extLst>
          </p:cNvPr>
          <p:cNvPicPr>
            <a:picLocks noChangeAspect="1"/>
          </p:cNvPicPr>
          <p:nvPr/>
        </p:nvPicPr>
        <p:blipFill>
          <a:blip r:embed="rId4"/>
          <a:stretch>
            <a:fillRect/>
          </a:stretch>
        </p:blipFill>
        <p:spPr>
          <a:xfrm>
            <a:off x="638735" y="2716094"/>
            <a:ext cx="10782300" cy="1998921"/>
          </a:xfrm>
          <a:prstGeom prst="rect">
            <a:avLst/>
          </a:prstGeom>
        </p:spPr>
      </p:pic>
      <p:sp>
        <p:nvSpPr>
          <p:cNvPr id="8" name="TextBox 7">
            <a:extLst>
              <a:ext uri="{FF2B5EF4-FFF2-40B4-BE49-F238E27FC236}">
                <a16:creationId xmlns:a16="http://schemas.microsoft.com/office/drawing/2014/main" id="{D91A3BF5-D688-41F9-8FBF-35C392623FB8}"/>
              </a:ext>
            </a:extLst>
          </p:cNvPr>
          <p:cNvSpPr txBox="1"/>
          <p:nvPr/>
        </p:nvSpPr>
        <p:spPr>
          <a:xfrm>
            <a:off x="513652" y="4814047"/>
            <a:ext cx="11039613" cy="1754326"/>
          </a:xfrm>
          <a:prstGeom prst="rect">
            <a:avLst/>
          </a:prstGeom>
          <a:noFill/>
        </p:spPr>
        <p:txBody>
          <a:bodyPr wrap="square" rtlCol="0">
            <a:spAutoFit/>
          </a:bodyPr>
          <a:lstStyle/>
          <a:p>
            <a:r>
              <a:rPr lang="en-US" b="1" dirty="0"/>
              <a:t>Non-Compliant</a:t>
            </a:r>
            <a:r>
              <a:rPr lang="en-US" dirty="0"/>
              <a:t>: Generates a Warning on the RPPR and an automatic email upon RPPR submission</a:t>
            </a:r>
          </a:p>
          <a:p>
            <a:r>
              <a:rPr lang="en-US" dirty="0"/>
              <a:t>The publication must be made Public Access Compliant before a continuation can be issued</a:t>
            </a:r>
          </a:p>
          <a:p>
            <a:pPr marL="285750" indent="-285750">
              <a:buFont typeface="Arial" panose="020B0604020202020204" pitchFamily="34" charset="0"/>
              <a:buChar char="•"/>
            </a:pPr>
            <a:r>
              <a:rPr lang="en-US" dirty="0"/>
              <a:t>If less than 90 days since publication, the status will automatically update to In Progress once the compliance process is initiated.</a:t>
            </a:r>
          </a:p>
          <a:p>
            <a:pPr marL="285750" indent="-285750">
              <a:buFont typeface="Arial" panose="020B0604020202020204" pitchFamily="34" charset="0"/>
              <a:buChar char="•"/>
            </a:pPr>
            <a:r>
              <a:rPr lang="en-US" dirty="0"/>
              <a:t>If greater than 90 days since publication it can take up to 6-8 weeks before the publication is considered Public Access Policy Compliant</a:t>
            </a:r>
          </a:p>
        </p:txBody>
      </p:sp>
    </p:spTree>
    <p:custDataLst>
      <p:tags r:id="rId1"/>
    </p:custDataLst>
    <p:extLst>
      <p:ext uri="{BB962C8B-B14F-4D97-AF65-F5344CB8AC3E}">
        <p14:creationId xmlns:p14="http://schemas.microsoft.com/office/powerpoint/2010/main" val="266907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7CE-FB45-4FC5-A6D9-767D7D529B5A}"/>
              </a:ext>
            </a:extLst>
          </p:cNvPr>
          <p:cNvSpPr>
            <a:spLocks noGrp="1"/>
          </p:cNvSpPr>
          <p:nvPr>
            <p:ph type="title"/>
          </p:nvPr>
        </p:nvSpPr>
        <p:spPr>
          <a:xfrm>
            <a:off x="668517" y="753189"/>
            <a:ext cx="10515600" cy="1325563"/>
          </a:xfrm>
        </p:spPr>
        <p:txBody>
          <a:bodyPr anchor="ctr"/>
          <a:lstStyle/>
          <a:p>
            <a:pPr algn="ctr"/>
            <a:r>
              <a:rPr lang="en-US" dirty="0"/>
              <a:t>AGENDA</a:t>
            </a:r>
          </a:p>
        </p:txBody>
      </p:sp>
      <p:sp>
        <p:nvSpPr>
          <p:cNvPr id="3" name="Content Placeholder 2">
            <a:extLst>
              <a:ext uri="{FF2B5EF4-FFF2-40B4-BE49-F238E27FC236}">
                <a16:creationId xmlns:a16="http://schemas.microsoft.com/office/drawing/2014/main" id="{5701A1FD-05AE-466A-A9A6-51CF722D12AD}"/>
              </a:ext>
            </a:extLst>
          </p:cNvPr>
          <p:cNvSpPr>
            <a:spLocks noGrp="1"/>
          </p:cNvSpPr>
          <p:nvPr>
            <p:ph idx="1"/>
          </p:nvPr>
        </p:nvSpPr>
        <p:spPr>
          <a:xfrm>
            <a:off x="1189100" y="2078752"/>
            <a:ext cx="10678758" cy="4151479"/>
          </a:xfrm>
        </p:spPr>
        <p:txBody>
          <a:bodyPr anchor="t">
            <a:normAutofit/>
          </a:bodyPr>
          <a:lstStyle/>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New Staff Introductions				         	Kathleen Kreidler</a:t>
            </a:r>
            <a:endParaRPr lang="en-US" dirty="0">
              <a:latin typeface="Times New Roman" panose="02020603050405020304" pitchFamily="18" charset="0"/>
              <a:ea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Research Administration Internship			         	</a:t>
            </a:r>
            <a:r>
              <a:rPr lang="en-US" sz="1800" dirty="0">
                <a:latin typeface="Times New Roman" panose="02020603050405020304" pitchFamily="18" charset="0"/>
                <a:ea typeface="Times New Roman" panose="02020603050405020304" pitchFamily="18" charset="0"/>
                <a:cs typeface="Apple Chancery"/>
              </a:rPr>
              <a:t>Tiffany Sagers</a:t>
            </a:r>
            <a:endParaRPr lang="en-US" dirty="0">
              <a:latin typeface="Times New Roman" panose="02020603050405020304" pitchFamily="18" charset="0"/>
              <a:ea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FDP Updates and UG Changes			                Carmen Martinez</a:t>
            </a:r>
            <a:endParaRPr lang="en-US" sz="1700" dirty="0">
              <a:latin typeface="Times New Roman" panose="02020603050405020304" pitchFamily="18" charset="0"/>
              <a:ea typeface="Times New Roman" panose="02020603050405020304" pitchFamily="18" charset="0"/>
            </a:endParaRP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Grant Process Updates					Carmen Martinez	</a:t>
            </a: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NIH Progress Report Reminders				Caroline Dietz         		</a:t>
            </a:r>
          </a:p>
          <a:p>
            <a:pPr marR="0" lvl="0">
              <a:lnSpc>
                <a:spcPct val="150000"/>
              </a:lnSpc>
              <a:spcBef>
                <a:spcPts val="0"/>
              </a:spcBef>
              <a:spcAft>
                <a:spcPts val="0"/>
              </a:spcAft>
              <a:buFont typeface="Wingdings" panose="05000000000000000000" pitchFamily="2" charset="2"/>
              <a:buChar char="§"/>
            </a:pPr>
            <a:r>
              <a:rPr lang="en-US" sz="1800" dirty="0">
                <a:latin typeface="Times New Roman" panose="02020603050405020304" pitchFamily="18" charset="0"/>
                <a:ea typeface="Times New Roman" panose="02020603050405020304" pitchFamily="18" charset="0"/>
                <a:cs typeface="Apple Chancery"/>
              </a:rPr>
              <a:t> Agreement Matrix					Valerie Bomben</a:t>
            </a: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AURA Tea</a:t>
            </a:r>
            <a:r>
              <a:rPr lang="en-US" sz="1800" dirty="0">
                <a:latin typeface="Times New Roman" panose="02020603050405020304" pitchFamily="18" charset="0"/>
                <a:ea typeface="Times New Roman" panose="02020603050405020304" pitchFamily="18" charset="0"/>
                <a:cs typeface="Apple Chancery"/>
              </a:rPr>
              <a:t>ms Channel					Valerie Bomben</a:t>
            </a:r>
            <a:endParaRPr lang="en-US" sz="1800" dirty="0">
              <a:effectLst/>
              <a:latin typeface="Times New Roman" panose="02020603050405020304" pitchFamily="18" charset="0"/>
              <a:ea typeface="Times New Roman" panose="02020603050405020304" pitchFamily="18" charset="0"/>
              <a:cs typeface="Apple Chancery"/>
            </a:endParaRPr>
          </a:p>
          <a:p>
            <a:pPr marR="0" lvl="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Apple Chancery"/>
              </a:rPr>
              <a:t> Q &amp; A						</a:t>
            </a:r>
            <a:r>
              <a:rPr lang="en-US" sz="1800" dirty="0">
                <a:latin typeface="Times New Roman" panose="02020603050405020304" pitchFamily="18" charset="0"/>
                <a:ea typeface="Times New Roman" panose="02020603050405020304" pitchFamily="18" charset="0"/>
                <a:cs typeface="Apple Chancery"/>
              </a:rPr>
              <a:t>	</a:t>
            </a:r>
            <a:r>
              <a:rPr lang="en-US" sz="1800" dirty="0">
                <a:effectLst/>
                <a:latin typeface="Times New Roman" panose="02020603050405020304" pitchFamily="18" charset="0"/>
                <a:ea typeface="Times New Roman" panose="02020603050405020304" pitchFamily="18" charset="0"/>
                <a:cs typeface="Apple Chancery"/>
              </a:rPr>
              <a:t>All </a:t>
            </a:r>
            <a:endParaRPr lang="en-US" sz="1800" dirty="0">
              <a:effectLst/>
              <a:latin typeface="Times New Roman" panose="02020603050405020304" pitchFamily="18" charset="0"/>
              <a:ea typeface="Times New Roman" panose="02020603050405020304" pitchFamily="18" charset="0"/>
            </a:endParaRPr>
          </a:p>
          <a:p>
            <a:pPr lvl="0"/>
            <a:endParaRPr lang="en-US" sz="2800" dirty="0"/>
          </a:p>
        </p:txBody>
      </p:sp>
    </p:spTree>
    <p:custDataLst>
      <p:tags r:id="rId1"/>
    </p:custDataLst>
    <p:extLst>
      <p:ext uri="{BB962C8B-B14F-4D97-AF65-F5344CB8AC3E}">
        <p14:creationId xmlns:p14="http://schemas.microsoft.com/office/powerpoint/2010/main" val="160288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59441" y="998702"/>
            <a:ext cx="10515600" cy="1157287"/>
          </a:xfrm>
        </p:spPr>
        <p:txBody>
          <a:bodyPr>
            <a:normAutofit/>
          </a:bodyPr>
          <a:lstStyle/>
          <a:p>
            <a:r>
              <a:rPr lang="en-US" sz="4400" dirty="0"/>
              <a:t>Reporting Publications</a:t>
            </a:r>
          </a:p>
        </p:txBody>
      </p:sp>
      <p:sp>
        <p:nvSpPr>
          <p:cNvPr id="9" name="Content Placeholder 2">
            <a:extLst>
              <a:ext uri="{FF2B5EF4-FFF2-40B4-BE49-F238E27FC236}">
                <a16:creationId xmlns:a16="http://schemas.microsoft.com/office/drawing/2014/main" id="{E1130FA9-8551-493C-A1D3-46CBA5EEF0EB}"/>
              </a:ext>
            </a:extLst>
          </p:cNvPr>
          <p:cNvSpPr txBox="1">
            <a:spLocks/>
          </p:cNvSpPr>
          <p:nvPr/>
        </p:nvSpPr>
        <p:spPr>
          <a:xfrm>
            <a:off x="317854" y="2062639"/>
            <a:ext cx="11273118" cy="17781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u="sng" dirty="0"/>
              <a:t>Any time a NIH-funded publication is accepted for publication, plan for Public Access Compliance from Day 1</a:t>
            </a:r>
          </a:p>
          <a:p>
            <a:pPr algn="ctr"/>
            <a:endParaRPr lang="en-US" dirty="0"/>
          </a:p>
        </p:txBody>
      </p:sp>
      <p:pic>
        <p:nvPicPr>
          <p:cNvPr id="10" name="Picture 9">
            <a:extLst>
              <a:ext uri="{FF2B5EF4-FFF2-40B4-BE49-F238E27FC236}">
                <a16:creationId xmlns:a16="http://schemas.microsoft.com/office/drawing/2014/main" id="{47752995-E362-48C2-B57C-B14AC87EA511}"/>
              </a:ext>
            </a:extLst>
          </p:cNvPr>
          <p:cNvPicPr>
            <a:picLocks noChangeAspect="1"/>
          </p:cNvPicPr>
          <p:nvPr/>
        </p:nvPicPr>
        <p:blipFill>
          <a:blip r:embed="rId4"/>
          <a:stretch>
            <a:fillRect/>
          </a:stretch>
        </p:blipFill>
        <p:spPr>
          <a:xfrm>
            <a:off x="672324" y="2865855"/>
            <a:ext cx="6472969" cy="2897290"/>
          </a:xfrm>
          <a:prstGeom prst="rect">
            <a:avLst/>
          </a:prstGeom>
        </p:spPr>
      </p:pic>
      <p:sp>
        <p:nvSpPr>
          <p:cNvPr id="11" name="TextBox 10">
            <a:extLst>
              <a:ext uri="{FF2B5EF4-FFF2-40B4-BE49-F238E27FC236}">
                <a16:creationId xmlns:a16="http://schemas.microsoft.com/office/drawing/2014/main" id="{609C8928-A03B-4CD6-AEC4-54D8EDE472E3}"/>
              </a:ext>
            </a:extLst>
          </p:cNvPr>
          <p:cNvSpPr txBox="1"/>
          <p:nvPr/>
        </p:nvSpPr>
        <p:spPr>
          <a:xfrm flipH="1">
            <a:off x="672324" y="5657671"/>
            <a:ext cx="11438069" cy="1200329"/>
          </a:xfrm>
          <a:prstGeom prst="rect">
            <a:avLst/>
          </a:prstGeom>
          <a:noFill/>
        </p:spPr>
        <p:txBody>
          <a:bodyPr wrap="square" rtlCol="0">
            <a:spAutoFit/>
          </a:bodyPr>
          <a:lstStyle/>
          <a:p>
            <a:r>
              <a:rPr lang="en-US" dirty="0"/>
              <a:t>Public Access Policy-</a:t>
            </a:r>
            <a:r>
              <a:rPr lang="en-US" u="sng" dirty="0"/>
              <a:t>Compliant</a:t>
            </a:r>
            <a:r>
              <a:rPr lang="en-US" dirty="0"/>
              <a:t> Statuses for Publications Associated with a RPPR:</a:t>
            </a:r>
          </a:p>
          <a:p>
            <a:pPr marL="285750" indent="-285750">
              <a:buFont typeface="Arial" panose="020B0604020202020204" pitchFamily="34" charset="0"/>
              <a:buChar char="•"/>
            </a:pPr>
            <a:r>
              <a:rPr lang="en-US" dirty="0"/>
              <a:t>Complete</a:t>
            </a:r>
          </a:p>
          <a:p>
            <a:pPr marL="285750" indent="-285750">
              <a:buFont typeface="Arial" panose="020B0604020202020204" pitchFamily="34" charset="0"/>
              <a:buChar char="•"/>
            </a:pPr>
            <a:r>
              <a:rPr lang="en-US" dirty="0"/>
              <a:t>In Process at NIHMS</a:t>
            </a:r>
          </a:p>
          <a:p>
            <a:pPr marL="285750" indent="-285750">
              <a:buFont typeface="Arial" panose="020B0604020202020204" pitchFamily="34" charset="0"/>
              <a:buChar char="•"/>
            </a:pPr>
            <a:r>
              <a:rPr lang="en-US" dirty="0"/>
              <a:t>PMC Journal – In Process</a:t>
            </a:r>
          </a:p>
        </p:txBody>
      </p:sp>
      <p:sp>
        <p:nvSpPr>
          <p:cNvPr id="12" name="TextBox 11">
            <a:extLst>
              <a:ext uri="{FF2B5EF4-FFF2-40B4-BE49-F238E27FC236}">
                <a16:creationId xmlns:a16="http://schemas.microsoft.com/office/drawing/2014/main" id="{B5374F44-6021-4C43-9CDB-3028D9F734DF}"/>
              </a:ext>
            </a:extLst>
          </p:cNvPr>
          <p:cNvSpPr txBox="1"/>
          <p:nvPr/>
        </p:nvSpPr>
        <p:spPr>
          <a:xfrm>
            <a:off x="7787320" y="3747476"/>
            <a:ext cx="4476225" cy="1200329"/>
          </a:xfrm>
          <a:prstGeom prst="rect">
            <a:avLst/>
          </a:prstGeom>
          <a:noFill/>
        </p:spPr>
        <p:txBody>
          <a:bodyPr wrap="square" rtlCol="0">
            <a:spAutoFit/>
          </a:bodyPr>
          <a:lstStyle/>
          <a:p>
            <a:r>
              <a:rPr lang="en-US" i="1" dirty="0"/>
              <a:t>More Information on making publications Public Access Compliant is available at:</a:t>
            </a:r>
          </a:p>
          <a:p>
            <a:endParaRPr lang="en-US" dirty="0"/>
          </a:p>
          <a:p>
            <a:r>
              <a:rPr lang="en-US" u="sng" dirty="0">
                <a:solidFill>
                  <a:srgbClr val="00B0F0"/>
                </a:solidFill>
              </a:rPr>
              <a:t>https://sharing.nih.gov/public-access-policy</a:t>
            </a:r>
          </a:p>
        </p:txBody>
      </p:sp>
    </p:spTree>
    <p:custDataLst>
      <p:tags r:id="rId1"/>
    </p:custDataLst>
    <p:extLst>
      <p:ext uri="{BB962C8B-B14F-4D97-AF65-F5344CB8AC3E}">
        <p14:creationId xmlns:p14="http://schemas.microsoft.com/office/powerpoint/2010/main" val="283811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73784" y="597974"/>
            <a:ext cx="10515600" cy="1157287"/>
          </a:xfrm>
        </p:spPr>
        <p:txBody>
          <a:bodyPr>
            <a:normAutofit/>
          </a:bodyPr>
          <a:lstStyle/>
          <a:p>
            <a:r>
              <a:rPr lang="en-US" sz="4400" dirty="0"/>
              <a:t>Effort</a:t>
            </a:r>
          </a:p>
        </p:txBody>
      </p:sp>
      <p:sp>
        <p:nvSpPr>
          <p:cNvPr id="3" name="Content Placeholder 2">
            <a:extLst>
              <a:ext uri="{FF2B5EF4-FFF2-40B4-BE49-F238E27FC236}">
                <a16:creationId xmlns:a16="http://schemas.microsoft.com/office/drawing/2014/main" id="{D5DEEE6D-2AE9-4D5C-A701-00E136AF982F}"/>
              </a:ext>
            </a:extLst>
          </p:cNvPr>
          <p:cNvSpPr txBox="1">
            <a:spLocks/>
          </p:cNvSpPr>
          <p:nvPr/>
        </p:nvSpPr>
        <p:spPr>
          <a:xfrm>
            <a:off x="362622" y="1946955"/>
            <a:ext cx="11273118" cy="17781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u="sng" dirty="0"/>
              <a:t>Section D. Participants: Reported Effort and Other Support</a:t>
            </a:r>
          </a:p>
          <a:p>
            <a:pPr algn="ctr"/>
            <a:endParaRPr lang="en-US" u="sng" dirty="0"/>
          </a:p>
          <a:p>
            <a:pPr algn="ctr"/>
            <a:endParaRPr lang="en-US" dirty="0"/>
          </a:p>
        </p:txBody>
      </p:sp>
      <p:pic>
        <p:nvPicPr>
          <p:cNvPr id="5" name="Picture 4">
            <a:extLst>
              <a:ext uri="{FF2B5EF4-FFF2-40B4-BE49-F238E27FC236}">
                <a16:creationId xmlns:a16="http://schemas.microsoft.com/office/drawing/2014/main" id="{9269504F-C198-4071-B32B-A3F9E52952CA}"/>
              </a:ext>
            </a:extLst>
          </p:cNvPr>
          <p:cNvPicPr>
            <a:picLocks noChangeAspect="1"/>
          </p:cNvPicPr>
          <p:nvPr/>
        </p:nvPicPr>
        <p:blipFill rotWithShape="1">
          <a:blip r:embed="rId4"/>
          <a:srcRect l="1" r="37758"/>
          <a:stretch/>
        </p:blipFill>
        <p:spPr>
          <a:xfrm>
            <a:off x="280147" y="4338353"/>
            <a:ext cx="6479241" cy="2316681"/>
          </a:xfrm>
          <a:prstGeom prst="rect">
            <a:avLst/>
          </a:prstGeom>
        </p:spPr>
      </p:pic>
      <p:pic>
        <p:nvPicPr>
          <p:cNvPr id="6" name="Picture 5">
            <a:extLst>
              <a:ext uri="{FF2B5EF4-FFF2-40B4-BE49-F238E27FC236}">
                <a16:creationId xmlns:a16="http://schemas.microsoft.com/office/drawing/2014/main" id="{505811F7-0D89-4921-9D22-0F46680BD7E3}"/>
              </a:ext>
            </a:extLst>
          </p:cNvPr>
          <p:cNvPicPr>
            <a:picLocks noChangeAspect="1"/>
          </p:cNvPicPr>
          <p:nvPr/>
        </p:nvPicPr>
        <p:blipFill>
          <a:blip r:embed="rId5"/>
          <a:stretch>
            <a:fillRect/>
          </a:stretch>
        </p:blipFill>
        <p:spPr>
          <a:xfrm>
            <a:off x="7884777" y="3962491"/>
            <a:ext cx="3002540" cy="2987299"/>
          </a:xfrm>
          <a:prstGeom prst="rect">
            <a:avLst/>
          </a:prstGeom>
        </p:spPr>
      </p:pic>
      <p:sp>
        <p:nvSpPr>
          <p:cNvPr id="7" name="TextBox 6">
            <a:extLst>
              <a:ext uri="{FF2B5EF4-FFF2-40B4-BE49-F238E27FC236}">
                <a16:creationId xmlns:a16="http://schemas.microsoft.com/office/drawing/2014/main" id="{5AE7EE25-B5C6-4709-BE2B-4D6B727D17AF}"/>
              </a:ext>
            </a:extLst>
          </p:cNvPr>
          <p:cNvSpPr txBox="1"/>
          <p:nvPr/>
        </p:nvSpPr>
        <p:spPr>
          <a:xfrm>
            <a:off x="473784" y="3665930"/>
            <a:ext cx="6786282" cy="923330"/>
          </a:xfrm>
          <a:prstGeom prst="rect">
            <a:avLst/>
          </a:prstGeom>
          <a:noFill/>
          <a:ln w="38100">
            <a:solidFill>
              <a:srgbClr val="FFC000"/>
            </a:solidFill>
          </a:ln>
        </p:spPr>
        <p:txBody>
          <a:bodyPr wrap="square" rtlCol="0">
            <a:spAutoFit/>
          </a:bodyPr>
          <a:lstStyle/>
          <a:p>
            <a:r>
              <a:rPr lang="en-US" dirty="0"/>
              <a:t>Example: Reported effort, .7 CM is greater than a 25% reduction from the committed level of 1.8 CM. Prior approval is needed in advance of effort reductions for named senior/key personnel</a:t>
            </a:r>
          </a:p>
        </p:txBody>
      </p:sp>
      <p:sp>
        <p:nvSpPr>
          <p:cNvPr id="8" name="TextBox 7">
            <a:extLst>
              <a:ext uri="{FF2B5EF4-FFF2-40B4-BE49-F238E27FC236}">
                <a16:creationId xmlns:a16="http://schemas.microsoft.com/office/drawing/2014/main" id="{9329CB22-BAF2-43E6-BF48-7A07140699DB}"/>
              </a:ext>
            </a:extLst>
          </p:cNvPr>
          <p:cNvSpPr txBox="1"/>
          <p:nvPr/>
        </p:nvSpPr>
        <p:spPr>
          <a:xfrm flipH="1">
            <a:off x="280147" y="2439508"/>
            <a:ext cx="11438069" cy="1477328"/>
          </a:xfrm>
          <a:prstGeom prst="rect">
            <a:avLst/>
          </a:prstGeom>
          <a:noFill/>
        </p:spPr>
        <p:txBody>
          <a:bodyPr wrap="square" rtlCol="0">
            <a:spAutoFit/>
          </a:bodyPr>
          <a:lstStyle/>
          <a:p>
            <a:r>
              <a:rPr lang="en-US" dirty="0">
                <a:solidFill>
                  <a:srgbClr val="00B0F0"/>
                </a:solidFill>
              </a:rPr>
              <a:t>Section D.1 What Individuals have worked on the project?</a:t>
            </a:r>
          </a:p>
          <a:p>
            <a:r>
              <a:rPr lang="en-US" dirty="0"/>
              <a:t>Provide or update the following information for:</a:t>
            </a:r>
          </a:p>
          <a:p>
            <a:r>
              <a:rPr lang="en-US" dirty="0"/>
              <a:t>1. program director(s)/principal investigator(s) (PDs/PIs); and</a:t>
            </a:r>
          </a:p>
          <a:p>
            <a:r>
              <a:rPr lang="en-US" dirty="0"/>
              <a:t>2. each person who has worked at least one person month per year on the project during the reporting period…</a:t>
            </a:r>
          </a:p>
          <a:p>
            <a:endParaRPr lang="en-US" dirty="0"/>
          </a:p>
        </p:txBody>
      </p:sp>
    </p:spTree>
    <p:custDataLst>
      <p:tags r:id="rId1"/>
    </p:custDataLst>
    <p:extLst>
      <p:ext uri="{BB962C8B-B14F-4D97-AF65-F5344CB8AC3E}">
        <p14:creationId xmlns:p14="http://schemas.microsoft.com/office/powerpoint/2010/main" val="3001993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73784" y="622400"/>
            <a:ext cx="10515600" cy="1157287"/>
          </a:xfrm>
        </p:spPr>
        <p:txBody>
          <a:bodyPr>
            <a:normAutofit/>
          </a:bodyPr>
          <a:lstStyle/>
          <a:p>
            <a:r>
              <a:rPr lang="en-US" sz="4400" dirty="0"/>
              <a:t>Effort</a:t>
            </a:r>
          </a:p>
        </p:txBody>
      </p:sp>
      <p:sp>
        <p:nvSpPr>
          <p:cNvPr id="9" name="TextBox 8">
            <a:extLst>
              <a:ext uri="{FF2B5EF4-FFF2-40B4-BE49-F238E27FC236}">
                <a16:creationId xmlns:a16="http://schemas.microsoft.com/office/drawing/2014/main" id="{4528A05B-3CE7-4829-8852-6215E8B5E7B4}"/>
              </a:ext>
            </a:extLst>
          </p:cNvPr>
          <p:cNvSpPr txBox="1"/>
          <p:nvPr/>
        </p:nvSpPr>
        <p:spPr>
          <a:xfrm flipH="1">
            <a:off x="280147" y="1779687"/>
            <a:ext cx="11438069" cy="5078313"/>
          </a:xfrm>
          <a:prstGeom prst="rect">
            <a:avLst/>
          </a:prstGeom>
          <a:noFill/>
        </p:spPr>
        <p:txBody>
          <a:bodyPr wrap="square" rtlCol="0">
            <a:spAutoFit/>
          </a:bodyPr>
          <a:lstStyle/>
          <a:p>
            <a:r>
              <a:rPr lang="en-US" dirty="0">
                <a:solidFill>
                  <a:srgbClr val="00B0F0"/>
                </a:solidFill>
              </a:rPr>
              <a:t>Section D.2c Changes in Other Support</a:t>
            </a:r>
          </a:p>
          <a:p>
            <a:r>
              <a:rPr lang="en-US" b="1" dirty="0"/>
              <a:t>Has there been a change in the active other support of senior/key personnel since the last reporting period?</a:t>
            </a:r>
          </a:p>
          <a:p>
            <a:r>
              <a:rPr lang="en-US" b="1" dirty="0"/>
              <a:t>If yes, upload active other support for senior/key personnel whose support has changed and indicate what the change has been</a:t>
            </a:r>
          </a:p>
          <a:p>
            <a:endParaRPr lang="en-US" b="1" dirty="0"/>
          </a:p>
          <a:p>
            <a:r>
              <a:rPr lang="en-US" dirty="0"/>
              <a:t>Other support information should be submitted only for new </a:t>
            </a:r>
            <a:r>
              <a:rPr lang="en-US" u="sng" dirty="0"/>
              <a:t>senior/key personnel </a:t>
            </a:r>
            <a:r>
              <a:rPr lang="en-US" dirty="0"/>
              <a:t>and when there has been a change in other support for the PD/PI or those individuals considered by the recipient to be key to the project</a:t>
            </a:r>
          </a:p>
          <a:p>
            <a:r>
              <a:rPr lang="en-US" u="sng" dirty="0"/>
              <a:t>Senior/key personnel </a:t>
            </a:r>
            <a:r>
              <a:rPr lang="en-US" dirty="0"/>
              <a:t>are those identified by the recipient institution as individuals who contribute in a substantive measurable way to the scientific development or execution of the project, whether or not salaries are requested.</a:t>
            </a:r>
          </a:p>
          <a:p>
            <a:endParaRPr lang="en-US" dirty="0"/>
          </a:p>
          <a:p>
            <a:r>
              <a:rPr lang="en-US" i="1" dirty="0"/>
              <a:t>Other Support is reviewed for</a:t>
            </a:r>
            <a:r>
              <a:rPr lang="en-US" dirty="0"/>
              <a:t>:</a:t>
            </a:r>
          </a:p>
          <a:p>
            <a:pPr marL="285750" indent="-285750">
              <a:buFont typeface="Arial" panose="020B0604020202020204" pitchFamily="34" charset="0"/>
              <a:buChar char="•"/>
            </a:pPr>
            <a:r>
              <a:rPr lang="en-US" dirty="0"/>
              <a:t>Active projects are listed in alignment with UTStart</a:t>
            </a:r>
          </a:p>
          <a:p>
            <a:pPr marL="285750" indent="-285750">
              <a:buFont typeface="Arial" panose="020B0604020202020204" pitchFamily="34" charset="0"/>
              <a:buChar char="•"/>
            </a:pPr>
            <a:r>
              <a:rPr lang="en-US" dirty="0"/>
              <a:t>Format: NIH template: Active, Pending, In Kind, UTHealth required sections</a:t>
            </a:r>
          </a:p>
          <a:p>
            <a:pPr marL="742950" lvl="1" indent="-285750">
              <a:buFont typeface="Arial" panose="020B0604020202020204" pitchFamily="34" charset="0"/>
              <a:buChar char="•"/>
            </a:pPr>
            <a:r>
              <a:rPr lang="en-US" dirty="0"/>
              <a:t>Participation in active foreign awards/entities</a:t>
            </a:r>
          </a:p>
          <a:p>
            <a:pPr marL="742950" lvl="1" indent="-285750">
              <a:buFont typeface="Arial" panose="020B0604020202020204" pitchFamily="34" charset="0"/>
              <a:buChar char="•"/>
            </a:pPr>
            <a:r>
              <a:rPr lang="en-US" dirty="0"/>
              <a:t>Secondary faculty Appointments (paid or unpaid,  list all outside of UTHealth)</a:t>
            </a:r>
          </a:p>
          <a:p>
            <a:pPr marL="285750" indent="-285750">
              <a:buFont typeface="Arial" panose="020B0604020202020204" pitchFamily="34" charset="0"/>
              <a:buChar char="•"/>
            </a:pPr>
            <a:r>
              <a:rPr lang="en-US" dirty="0"/>
              <a:t>Committed effort for current and future years </a:t>
            </a:r>
          </a:p>
          <a:p>
            <a:pPr marL="285750" indent="-285750">
              <a:buFont typeface="Arial" panose="020B0604020202020204" pitchFamily="34" charset="0"/>
              <a:buChar char="•"/>
            </a:pPr>
            <a:r>
              <a:rPr lang="en-US" dirty="0"/>
              <a:t>Maximum and Minimum Effort, per HOOP93: </a:t>
            </a:r>
            <a:r>
              <a:rPr lang="en-US" dirty="0">
                <a:hlinkClick r:id="rId4"/>
              </a:rPr>
              <a:t>https://www.uth.edu/hoop/policy.htm?id=1448034</a:t>
            </a:r>
            <a:r>
              <a:rPr lang="en-US" dirty="0"/>
              <a:t> </a:t>
            </a:r>
          </a:p>
          <a:p>
            <a:pPr marL="285750" indent="-285750">
              <a:buFont typeface="Arial" panose="020B0604020202020204" pitchFamily="34" charset="0"/>
              <a:buChar char="•"/>
            </a:pPr>
            <a:r>
              <a:rPr lang="en-US" dirty="0"/>
              <a:t>Digital Signatures: Institutional </a:t>
            </a:r>
            <a:r>
              <a:rPr lang="en-US" dirty="0" err="1"/>
              <a:t>Docusign</a:t>
            </a:r>
            <a:r>
              <a:rPr lang="en-US" dirty="0"/>
              <a:t> account: </a:t>
            </a:r>
            <a:r>
              <a:rPr lang="en-US" dirty="0">
                <a:hlinkClick r:id="rId5"/>
              </a:rPr>
              <a:t>https://inside.uth.edu/admin-tech/e-learning/docusign/</a:t>
            </a:r>
            <a:r>
              <a:rPr lang="en-US" dirty="0"/>
              <a:t> </a:t>
            </a:r>
          </a:p>
        </p:txBody>
      </p:sp>
    </p:spTree>
    <p:custDataLst>
      <p:tags r:id="rId1"/>
    </p:custDataLst>
    <p:extLst>
      <p:ext uri="{BB962C8B-B14F-4D97-AF65-F5344CB8AC3E}">
        <p14:creationId xmlns:p14="http://schemas.microsoft.com/office/powerpoint/2010/main" val="37531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02695" y="481343"/>
            <a:ext cx="10515600" cy="1157287"/>
          </a:xfrm>
        </p:spPr>
        <p:txBody>
          <a:bodyPr>
            <a:normAutofit/>
          </a:bodyPr>
          <a:lstStyle/>
          <a:p>
            <a:r>
              <a:rPr lang="en-US" sz="4400" dirty="0"/>
              <a:t>Human Subjects</a:t>
            </a:r>
          </a:p>
        </p:txBody>
      </p:sp>
      <p:sp>
        <p:nvSpPr>
          <p:cNvPr id="5" name="TextBox 4">
            <a:extLst>
              <a:ext uri="{FF2B5EF4-FFF2-40B4-BE49-F238E27FC236}">
                <a16:creationId xmlns:a16="http://schemas.microsoft.com/office/drawing/2014/main" id="{1C8672FD-5B56-4AAA-9C88-4954967C5ACF}"/>
              </a:ext>
            </a:extLst>
          </p:cNvPr>
          <p:cNvSpPr txBox="1"/>
          <p:nvPr/>
        </p:nvSpPr>
        <p:spPr>
          <a:xfrm flipH="1">
            <a:off x="280147" y="1526051"/>
            <a:ext cx="11438069" cy="3693319"/>
          </a:xfrm>
          <a:prstGeom prst="rect">
            <a:avLst/>
          </a:prstGeom>
          <a:noFill/>
        </p:spPr>
        <p:txBody>
          <a:bodyPr wrap="square" rtlCol="0">
            <a:spAutoFit/>
          </a:bodyPr>
          <a:lstStyle/>
          <a:p>
            <a:r>
              <a:rPr lang="en-US" dirty="0">
                <a:solidFill>
                  <a:srgbClr val="00B0F0"/>
                </a:solidFill>
              </a:rPr>
              <a:t>Section G. Special Reporting Requirements</a:t>
            </a:r>
          </a:p>
          <a:p>
            <a:r>
              <a:rPr lang="en-US" dirty="0">
                <a:solidFill>
                  <a:srgbClr val="00B0F0"/>
                </a:solidFill>
              </a:rPr>
              <a:t>  G.4 Human Subjects (Access through RPPR or through ASSIST)</a:t>
            </a:r>
          </a:p>
          <a:p>
            <a:r>
              <a:rPr lang="en-US" dirty="0"/>
              <a:t>If conducting NIH-defined clinical research, reporting the cumulative enrollment of subjects and the distribution by sex/gender, race, and ethnicity is required:</a:t>
            </a:r>
          </a:p>
          <a:p>
            <a:endParaRPr lang="en-US" dirty="0"/>
          </a:p>
          <a:p>
            <a:r>
              <a:rPr lang="en-US" dirty="0"/>
              <a:t>This requirement includes:</a:t>
            </a:r>
          </a:p>
          <a:p>
            <a:r>
              <a:rPr lang="en-US" u="sng" dirty="0"/>
              <a:t>Clinical Research</a:t>
            </a:r>
            <a:r>
              <a:rPr lang="en-US" dirty="0"/>
              <a:t>: non-exempt non-clinical trials </a:t>
            </a:r>
          </a:p>
          <a:p>
            <a:r>
              <a:rPr lang="en-US" u="sng" dirty="0"/>
              <a:t>Clinical Trials: </a:t>
            </a:r>
            <a:r>
              <a:rPr lang="en-US" dirty="0"/>
              <a:t>1.4a-1.4d answered “Yes”</a:t>
            </a:r>
          </a:p>
          <a:p>
            <a:endParaRPr lang="en-US" dirty="0"/>
          </a:p>
          <a:p>
            <a:endParaRPr lang="en-US" dirty="0"/>
          </a:p>
          <a:p>
            <a:r>
              <a:rPr lang="en-US" dirty="0"/>
              <a:t>If the last competing application was submitted for due dates January 25, 2019 or later, recipients must update enrollment data by submitting deidentified individual-level participant data using the spreadsheet template available in the Human Subjects System (HSS). These data include age and must use the </a:t>
            </a:r>
            <a:r>
              <a:rPr lang="en-US" dirty="0">
                <a:solidFill>
                  <a:srgbClr val="00B0F0"/>
                </a:solidFill>
              </a:rPr>
              <a:t>Participant Level Data Template</a:t>
            </a:r>
            <a:r>
              <a:rPr lang="en-US" dirty="0"/>
              <a:t>.</a:t>
            </a:r>
          </a:p>
        </p:txBody>
      </p:sp>
      <p:pic>
        <p:nvPicPr>
          <p:cNvPr id="6" name="Picture 5">
            <a:extLst>
              <a:ext uri="{FF2B5EF4-FFF2-40B4-BE49-F238E27FC236}">
                <a16:creationId xmlns:a16="http://schemas.microsoft.com/office/drawing/2014/main" id="{CBFF879A-2C57-4EE9-89F2-5D3D8739EDF6}"/>
              </a:ext>
            </a:extLst>
          </p:cNvPr>
          <p:cNvPicPr>
            <a:picLocks noChangeAspect="1"/>
          </p:cNvPicPr>
          <p:nvPr/>
        </p:nvPicPr>
        <p:blipFill>
          <a:blip r:embed="rId4"/>
          <a:stretch>
            <a:fillRect/>
          </a:stretch>
        </p:blipFill>
        <p:spPr>
          <a:xfrm>
            <a:off x="5386168" y="2575486"/>
            <a:ext cx="6355631" cy="1707028"/>
          </a:xfrm>
          <a:prstGeom prst="rect">
            <a:avLst/>
          </a:prstGeom>
        </p:spPr>
      </p:pic>
      <p:pic>
        <p:nvPicPr>
          <p:cNvPr id="7" name="Picture 6">
            <a:extLst>
              <a:ext uri="{FF2B5EF4-FFF2-40B4-BE49-F238E27FC236}">
                <a16:creationId xmlns:a16="http://schemas.microsoft.com/office/drawing/2014/main" id="{B21376EE-E377-4C37-8CFB-D214AD455C07}"/>
              </a:ext>
            </a:extLst>
          </p:cNvPr>
          <p:cNvPicPr>
            <a:picLocks noChangeAspect="1"/>
          </p:cNvPicPr>
          <p:nvPr/>
        </p:nvPicPr>
        <p:blipFill>
          <a:blip r:embed="rId5"/>
          <a:stretch>
            <a:fillRect/>
          </a:stretch>
        </p:blipFill>
        <p:spPr>
          <a:xfrm>
            <a:off x="863998" y="5219370"/>
            <a:ext cx="7762057" cy="1520275"/>
          </a:xfrm>
          <a:prstGeom prst="rect">
            <a:avLst/>
          </a:prstGeom>
        </p:spPr>
      </p:pic>
      <p:sp>
        <p:nvSpPr>
          <p:cNvPr id="8" name="TextBox 7">
            <a:extLst>
              <a:ext uri="{FF2B5EF4-FFF2-40B4-BE49-F238E27FC236}">
                <a16:creationId xmlns:a16="http://schemas.microsoft.com/office/drawing/2014/main" id="{460E69B9-E8AF-46EA-9277-A17E8028D19D}"/>
              </a:ext>
            </a:extLst>
          </p:cNvPr>
          <p:cNvSpPr txBox="1"/>
          <p:nvPr/>
        </p:nvSpPr>
        <p:spPr>
          <a:xfrm>
            <a:off x="8694908" y="5254345"/>
            <a:ext cx="3046891" cy="1477328"/>
          </a:xfrm>
          <a:prstGeom prst="rect">
            <a:avLst/>
          </a:prstGeom>
          <a:noFill/>
          <a:ln w="38100">
            <a:solidFill>
              <a:srgbClr val="FFC000"/>
            </a:solidFill>
          </a:ln>
        </p:spPr>
        <p:txBody>
          <a:bodyPr wrap="square" rtlCol="0">
            <a:spAutoFit/>
          </a:bodyPr>
          <a:lstStyle/>
          <a:p>
            <a:pPr algn="ctr"/>
            <a:r>
              <a:rPr lang="en-US" dirty="0"/>
              <a:t>Age data can not be manually entered = Actual data can not be manually entered any longer. </a:t>
            </a:r>
          </a:p>
          <a:p>
            <a:pPr algn="ctr"/>
            <a:r>
              <a:rPr lang="en-US" dirty="0"/>
              <a:t>The template is required.</a:t>
            </a:r>
          </a:p>
        </p:txBody>
      </p:sp>
    </p:spTree>
    <p:custDataLst>
      <p:tags r:id="rId1"/>
    </p:custDataLst>
    <p:extLst>
      <p:ext uri="{BB962C8B-B14F-4D97-AF65-F5344CB8AC3E}">
        <p14:creationId xmlns:p14="http://schemas.microsoft.com/office/powerpoint/2010/main" val="164334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02695" y="481343"/>
            <a:ext cx="10515600" cy="1157287"/>
          </a:xfrm>
        </p:spPr>
        <p:txBody>
          <a:bodyPr>
            <a:normAutofit/>
          </a:bodyPr>
          <a:lstStyle/>
          <a:p>
            <a:r>
              <a:rPr lang="en-US" sz="4400" dirty="0"/>
              <a:t>Unobligated Balance</a:t>
            </a:r>
          </a:p>
        </p:txBody>
      </p:sp>
      <p:sp>
        <p:nvSpPr>
          <p:cNvPr id="9" name="TextBox 8">
            <a:extLst>
              <a:ext uri="{FF2B5EF4-FFF2-40B4-BE49-F238E27FC236}">
                <a16:creationId xmlns:a16="http://schemas.microsoft.com/office/drawing/2014/main" id="{03F05137-6024-404C-B134-F1DE3A8EC66E}"/>
              </a:ext>
            </a:extLst>
          </p:cNvPr>
          <p:cNvSpPr txBox="1"/>
          <p:nvPr/>
        </p:nvSpPr>
        <p:spPr>
          <a:xfrm flipH="1">
            <a:off x="280147" y="1534023"/>
            <a:ext cx="11438069" cy="4247317"/>
          </a:xfrm>
          <a:prstGeom prst="rect">
            <a:avLst/>
          </a:prstGeom>
          <a:noFill/>
        </p:spPr>
        <p:txBody>
          <a:bodyPr wrap="square" rtlCol="0">
            <a:spAutoFit/>
          </a:bodyPr>
          <a:lstStyle/>
          <a:p>
            <a:r>
              <a:rPr lang="en-US" dirty="0"/>
              <a:t>G.10.a Is it anticipated that an estimated unobligated balance (including prior year carryover) will be greater than 25% of the current year’s </a:t>
            </a:r>
            <a:r>
              <a:rPr lang="en-US" dirty="0">
                <a:solidFill>
                  <a:srgbClr val="FF0000"/>
                </a:solidFill>
              </a:rPr>
              <a:t>total approved budget</a:t>
            </a:r>
            <a:r>
              <a:rPr lang="en-US" dirty="0"/>
              <a:t>? If yes, provide the estimated unobligated balance. </a:t>
            </a:r>
          </a:p>
          <a:p>
            <a:endParaRPr lang="en-US" dirty="0"/>
          </a:p>
          <a:p>
            <a:r>
              <a:rPr lang="en-US" dirty="0"/>
              <a:t>The </a:t>
            </a:r>
            <a:r>
              <a:rPr lang="en-US" dirty="0">
                <a:solidFill>
                  <a:srgbClr val="FF0000"/>
                </a:solidFill>
              </a:rPr>
              <a:t>total approved budget </a:t>
            </a:r>
            <a:r>
              <a:rPr lang="en-US" dirty="0"/>
              <a:t>equals the current fiscal year award authorization plus any approved carryover of funds from a prior year(s). The numerator equals the total amount available for carryover and the denominator equals the current year’s total approved budget.</a:t>
            </a:r>
          </a:p>
          <a:p>
            <a:endParaRPr lang="en-US" dirty="0"/>
          </a:p>
          <a:p>
            <a:r>
              <a:rPr lang="en-US" u="sng" dirty="0"/>
              <a:t>Unliquidated obligations</a:t>
            </a:r>
            <a:r>
              <a:rPr lang="en-US" dirty="0"/>
              <a:t> (subawards and encumbered expenses through the end of the budget period) are commitments of the recipient and are considered to be obligations and, therefore, should not be reported as unobligated balances.</a:t>
            </a:r>
          </a:p>
          <a:p>
            <a:endParaRPr lang="en-US" dirty="0"/>
          </a:p>
          <a:p>
            <a:r>
              <a:rPr lang="en-US" dirty="0"/>
              <a:t>The Unobligated Balance Tool available on the SPA website is a tool to calculate the unobligated balance and excludes unliquidated obligations</a:t>
            </a:r>
          </a:p>
          <a:p>
            <a:endParaRPr lang="en-US" dirty="0"/>
          </a:p>
          <a:p>
            <a:r>
              <a:rPr lang="en-US" dirty="0"/>
              <a:t>Caveat: NIH can not see our internal finances and will request follow up if the balance seen in the Payment Management System is greater than 25% of the amount awarded in the past year. </a:t>
            </a:r>
          </a:p>
        </p:txBody>
      </p:sp>
      <p:sp>
        <p:nvSpPr>
          <p:cNvPr id="10" name="TextBox 9">
            <a:extLst>
              <a:ext uri="{FF2B5EF4-FFF2-40B4-BE49-F238E27FC236}">
                <a16:creationId xmlns:a16="http://schemas.microsoft.com/office/drawing/2014/main" id="{4FE320F2-F893-4E76-A439-410B821B0FBB}"/>
              </a:ext>
            </a:extLst>
          </p:cNvPr>
          <p:cNvSpPr txBox="1"/>
          <p:nvPr/>
        </p:nvSpPr>
        <p:spPr>
          <a:xfrm>
            <a:off x="838200" y="5934670"/>
            <a:ext cx="10515600" cy="923330"/>
          </a:xfrm>
          <a:prstGeom prst="rect">
            <a:avLst/>
          </a:prstGeom>
          <a:noFill/>
          <a:ln w="38100">
            <a:solidFill>
              <a:srgbClr val="FFC000"/>
            </a:solidFill>
          </a:ln>
        </p:spPr>
        <p:txBody>
          <a:bodyPr wrap="square" rtlCol="0">
            <a:spAutoFit/>
          </a:bodyPr>
          <a:lstStyle/>
          <a:p>
            <a:pPr algn="ctr"/>
            <a:r>
              <a:rPr lang="en-US" dirty="0"/>
              <a:t>Recommendation: If the Overall remaining balance exceeds 25% of the current year award, answer “yes” with an explanation to detail the unliquidated obligations (encumbered subawards and other costs), estimated invoice amount/timing and estimates of what will remain at the end of the budget period</a:t>
            </a:r>
          </a:p>
        </p:txBody>
      </p:sp>
    </p:spTree>
    <p:custDataLst>
      <p:tags r:id="rId1"/>
    </p:custDataLst>
    <p:extLst>
      <p:ext uri="{BB962C8B-B14F-4D97-AF65-F5344CB8AC3E}">
        <p14:creationId xmlns:p14="http://schemas.microsoft.com/office/powerpoint/2010/main" val="104086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402695" y="481343"/>
            <a:ext cx="10515600" cy="1157287"/>
          </a:xfrm>
        </p:spPr>
        <p:txBody>
          <a:bodyPr>
            <a:normAutofit/>
          </a:bodyPr>
          <a:lstStyle/>
          <a:p>
            <a:r>
              <a:rPr lang="en-US" sz="4400" dirty="0"/>
              <a:t>Coming Soon: NIH RPPRs</a:t>
            </a:r>
          </a:p>
        </p:txBody>
      </p:sp>
      <p:sp>
        <p:nvSpPr>
          <p:cNvPr id="7" name="TextBox 6">
            <a:extLst>
              <a:ext uri="{FF2B5EF4-FFF2-40B4-BE49-F238E27FC236}">
                <a16:creationId xmlns:a16="http://schemas.microsoft.com/office/drawing/2014/main" id="{71A39A39-B9A9-43C3-BC14-19610CD60FB0}"/>
              </a:ext>
            </a:extLst>
          </p:cNvPr>
          <p:cNvSpPr txBox="1"/>
          <p:nvPr/>
        </p:nvSpPr>
        <p:spPr>
          <a:xfrm>
            <a:off x="552485" y="1821705"/>
            <a:ext cx="7563993" cy="5078313"/>
          </a:xfrm>
          <a:prstGeom prst="rect">
            <a:avLst/>
          </a:prstGeom>
          <a:noFill/>
        </p:spPr>
        <p:txBody>
          <a:bodyPr wrap="square" rtlCol="0">
            <a:spAutoFit/>
          </a:bodyPr>
          <a:lstStyle/>
          <a:p>
            <a:r>
              <a:rPr lang="en-US" dirty="0"/>
              <a:t>An updated NIH RPPR Instruction Guide will be posted to the NIH RPPR page upon approval from OIRA, per NOT-OD-24-123, effective for RPPRs submitted on or after October 1, 2024</a:t>
            </a:r>
          </a:p>
          <a:p>
            <a:endParaRPr lang="en-US" dirty="0"/>
          </a:p>
          <a:p>
            <a:r>
              <a:rPr lang="en-US" dirty="0"/>
              <a:t>The updated NIH RPPR Instruction Guide will address the NIH Data Management and Sharing Policy and reporting instructions related to RPPRs</a:t>
            </a:r>
          </a:p>
          <a:p>
            <a:endParaRPr lang="en-US" dirty="0"/>
          </a:p>
          <a:p>
            <a:pPr algn="ctr"/>
            <a:r>
              <a:rPr lang="en-US" dirty="0">
                <a:highlight>
                  <a:srgbClr val="FF00FF"/>
                </a:highlight>
              </a:rPr>
              <a:t>For new awards subject to the Data Management and Sharing Policy with upcoming RPPRs:</a:t>
            </a:r>
          </a:p>
          <a:p>
            <a:endParaRPr lang="en-US" dirty="0"/>
          </a:p>
          <a:p>
            <a:r>
              <a:rPr lang="en-US" i="1" dirty="0"/>
              <a:t>Prior to 09/01/2024</a:t>
            </a:r>
            <a:r>
              <a:rPr lang="en-US" dirty="0"/>
              <a:t>: PIs will receive a form to complete for DMS Compliance</a:t>
            </a:r>
          </a:p>
          <a:p>
            <a:endParaRPr lang="en-US" dirty="0"/>
          </a:p>
          <a:p>
            <a:r>
              <a:rPr lang="en-US" i="1" dirty="0"/>
              <a:t>Starting 09/01/2024</a:t>
            </a:r>
            <a:r>
              <a:rPr lang="en-US" dirty="0"/>
              <a:t>: PIs will interact with DEPUT to complete the online form, training to follow</a:t>
            </a:r>
          </a:p>
          <a:p>
            <a:endParaRPr lang="en-US" dirty="0"/>
          </a:p>
          <a:p>
            <a:r>
              <a:rPr lang="en-US" dirty="0"/>
              <a:t>Questions? </a:t>
            </a:r>
          </a:p>
          <a:p>
            <a:r>
              <a:rPr lang="en-US" dirty="0"/>
              <a:t>Email me:</a:t>
            </a:r>
          </a:p>
          <a:p>
            <a:r>
              <a:rPr lang="en-US" dirty="0">
                <a:hlinkClick r:id="rId4"/>
              </a:rPr>
              <a:t>Caroline.J.Dietz@uth.tmc.edu</a:t>
            </a:r>
            <a:r>
              <a:rPr lang="en-US" dirty="0"/>
              <a:t> </a:t>
            </a:r>
          </a:p>
        </p:txBody>
      </p:sp>
      <p:pic>
        <p:nvPicPr>
          <p:cNvPr id="2" name="Picture 1">
            <a:extLst>
              <a:ext uri="{FF2B5EF4-FFF2-40B4-BE49-F238E27FC236}">
                <a16:creationId xmlns:a16="http://schemas.microsoft.com/office/drawing/2014/main" id="{C0C7180D-D87A-4662-A8F8-56576300ABE4}"/>
              </a:ext>
            </a:extLst>
          </p:cNvPr>
          <p:cNvPicPr>
            <a:picLocks noChangeAspect="1"/>
          </p:cNvPicPr>
          <p:nvPr/>
        </p:nvPicPr>
        <p:blipFill>
          <a:blip r:embed="rId5"/>
          <a:stretch>
            <a:fillRect/>
          </a:stretch>
        </p:blipFill>
        <p:spPr>
          <a:xfrm>
            <a:off x="7949209" y="857836"/>
            <a:ext cx="4194086" cy="5443979"/>
          </a:xfrm>
          <a:prstGeom prst="rect">
            <a:avLst/>
          </a:prstGeom>
        </p:spPr>
      </p:pic>
      <p:sp>
        <p:nvSpPr>
          <p:cNvPr id="3" name="TextBox 2">
            <a:extLst>
              <a:ext uri="{FF2B5EF4-FFF2-40B4-BE49-F238E27FC236}">
                <a16:creationId xmlns:a16="http://schemas.microsoft.com/office/drawing/2014/main" id="{8F95339A-D000-4DD5-ACB1-C5B1892BA097}"/>
              </a:ext>
            </a:extLst>
          </p:cNvPr>
          <p:cNvSpPr txBox="1"/>
          <p:nvPr/>
        </p:nvSpPr>
        <p:spPr>
          <a:xfrm>
            <a:off x="8371002" y="6211669"/>
            <a:ext cx="3772293" cy="646331"/>
          </a:xfrm>
          <a:prstGeom prst="rect">
            <a:avLst/>
          </a:prstGeom>
          <a:noFill/>
        </p:spPr>
        <p:txBody>
          <a:bodyPr wrap="square" rtlCol="0">
            <a:spAutoFit/>
          </a:bodyPr>
          <a:lstStyle/>
          <a:p>
            <a:r>
              <a:rPr lang="en-US" dirty="0"/>
              <a:t>https://grants.nih.gov/sites/default/files/rppr_instruction_guide.pdf</a:t>
            </a:r>
          </a:p>
        </p:txBody>
      </p:sp>
    </p:spTree>
    <p:custDataLst>
      <p:tags r:id="rId1"/>
    </p:custDataLst>
    <p:extLst>
      <p:ext uri="{BB962C8B-B14F-4D97-AF65-F5344CB8AC3E}">
        <p14:creationId xmlns:p14="http://schemas.microsoft.com/office/powerpoint/2010/main" val="198203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46329-C6E6-40EC-B4D5-E44F27463550}"/>
              </a:ext>
            </a:extLst>
          </p:cNvPr>
          <p:cNvSpPr>
            <a:spLocks noGrp="1"/>
          </p:cNvSpPr>
          <p:nvPr>
            <p:ph type="title"/>
          </p:nvPr>
        </p:nvSpPr>
        <p:spPr>
          <a:xfrm>
            <a:off x="838200" y="1917090"/>
            <a:ext cx="10515600" cy="1157287"/>
          </a:xfrm>
        </p:spPr>
        <p:txBody>
          <a:bodyPr>
            <a:normAutofit fontScale="90000"/>
          </a:bodyPr>
          <a:lstStyle/>
          <a:p>
            <a:r>
              <a:rPr lang="en-US" dirty="0"/>
              <a:t>Agreement Reminders/Agreement Matrix</a:t>
            </a:r>
          </a:p>
        </p:txBody>
      </p:sp>
    </p:spTree>
    <p:custDataLst>
      <p:tags r:id="rId1"/>
    </p:custDataLst>
    <p:extLst>
      <p:ext uri="{BB962C8B-B14F-4D97-AF65-F5344CB8AC3E}">
        <p14:creationId xmlns:p14="http://schemas.microsoft.com/office/powerpoint/2010/main" val="319229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1652752" y="-135758"/>
            <a:ext cx="10515600" cy="1325563"/>
          </a:xfrm>
        </p:spPr>
        <p:txBody>
          <a:bodyPr>
            <a:normAutofit/>
          </a:bodyPr>
          <a:lstStyle/>
          <a:p>
            <a:pPr algn="ctr"/>
            <a:r>
              <a:rPr lang="en-US" sz="4800" dirty="0">
                <a:solidFill>
                  <a:schemeClr val="bg1"/>
                </a:solidFill>
              </a:rPr>
              <a:t>Agreement Reminders</a:t>
            </a:r>
          </a:p>
        </p:txBody>
      </p:sp>
      <p:sp>
        <p:nvSpPr>
          <p:cNvPr id="4" name="Content Placeholder 3">
            <a:extLst>
              <a:ext uri="{FF2B5EF4-FFF2-40B4-BE49-F238E27FC236}">
                <a16:creationId xmlns:a16="http://schemas.microsoft.com/office/drawing/2014/main" id="{D48AACC5-86CF-46DE-B846-11AA96A0EF16}"/>
              </a:ext>
            </a:extLst>
          </p:cNvPr>
          <p:cNvSpPr>
            <a:spLocks noGrp="1"/>
          </p:cNvSpPr>
          <p:nvPr>
            <p:ph idx="1"/>
          </p:nvPr>
        </p:nvSpPr>
        <p:spPr>
          <a:xfrm>
            <a:off x="651641" y="1673282"/>
            <a:ext cx="11256580" cy="4987158"/>
          </a:xfrm>
        </p:spPr>
        <p:txBody>
          <a:bodyPr/>
          <a:lstStyle/>
          <a:p>
            <a:r>
              <a:rPr lang="en-US" dirty="0"/>
              <a:t>Non-monetary Agreement requests require intake information from the department in order to begin a review</a:t>
            </a:r>
          </a:p>
          <a:p>
            <a:r>
              <a:rPr lang="en-US" dirty="0"/>
              <a:t>	</a:t>
            </a:r>
            <a:r>
              <a:rPr lang="en-US" sz="2800" dirty="0"/>
              <a:t>- Make sure to “submit” your record otherwise it is not received by the office to begin a review – if the agreement is “Under Development”, SPA doesn’t have knowledge of it</a:t>
            </a:r>
          </a:p>
          <a:p>
            <a:r>
              <a:rPr lang="en-US" sz="2800" dirty="0"/>
              <a:t>	-Confidentiality, Material Transfer, Data Transfer</a:t>
            </a:r>
          </a:p>
          <a:p>
            <a:r>
              <a:rPr lang="en-US" sz="2800" dirty="0"/>
              <a:t>		- Sharing UTHealth CI goes through Tech Management</a:t>
            </a:r>
          </a:p>
          <a:p>
            <a:endParaRPr lang="en-US" dirty="0"/>
          </a:p>
          <a:p>
            <a:endParaRPr lang="en-US" dirty="0"/>
          </a:p>
        </p:txBody>
      </p:sp>
    </p:spTree>
    <p:custDataLst>
      <p:tags r:id="rId1"/>
    </p:custDataLst>
    <p:extLst>
      <p:ext uri="{BB962C8B-B14F-4D97-AF65-F5344CB8AC3E}">
        <p14:creationId xmlns:p14="http://schemas.microsoft.com/office/powerpoint/2010/main" val="2448305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1652752" y="-135758"/>
            <a:ext cx="10515600" cy="1325563"/>
          </a:xfrm>
        </p:spPr>
        <p:txBody>
          <a:bodyPr>
            <a:normAutofit/>
          </a:bodyPr>
          <a:lstStyle/>
          <a:p>
            <a:pPr algn="ctr"/>
            <a:r>
              <a:rPr lang="en-US" sz="4800" dirty="0">
                <a:solidFill>
                  <a:schemeClr val="bg1"/>
                </a:solidFill>
              </a:rPr>
              <a:t>Agreement Reminders</a:t>
            </a:r>
          </a:p>
        </p:txBody>
      </p:sp>
      <p:sp>
        <p:nvSpPr>
          <p:cNvPr id="4" name="Content Placeholder 3">
            <a:extLst>
              <a:ext uri="{FF2B5EF4-FFF2-40B4-BE49-F238E27FC236}">
                <a16:creationId xmlns:a16="http://schemas.microsoft.com/office/drawing/2014/main" id="{D48AACC5-86CF-46DE-B846-11AA96A0EF16}"/>
              </a:ext>
            </a:extLst>
          </p:cNvPr>
          <p:cNvSpPr>
            <a:spLocks noGrp="1"/>
          </p:cNvSpPr>
          <p:nvPr>
            <p:ph idx="1"/>
          </p:nvPr>
        </p:nvSpPr>
        <p:spPr>
          <a:xfrm>
            <a:off x="651641" y="1673282"/>
            <a:ext cx="10962290" cy="4987158"/>
          </a:xfrm>
        </p:spPr>
        <p:txBody>
          <a:bodyPr/>
          <a:lstStyle/>
          <a:p>
            <a:r>
              <a:rPr lang="en-US" dirty="0"/>
              <a:t>Monetary Agreement requests require an approved proposal record before negotiation begins</a:t>
            </a:r>
          </a:p>
          <a:p>
            <a:r>
              <a:rPr lang="en-US" dirty="0"/>
              <a:t>	- Logging is more variable (</a:t>
            </a:r>
            <a:r>
              <a:rPr lang="en-US" dirty="0" err="1"/>
              <a:t>preaward</a:t>
            </a:r>
            <a:r>
              <a:rPr lang="en-US" dirty="0"/>
              <a:t> intake, specialists, departments)  </a:t>
            </a:r>
          </a:p>
          <a:p>
            <a:r>
              <a:rPr lang="en-US" dirty="0"/>
              <a:t>	- If proposal record is in Agreement in Negotiation, there will be an agreement record linked where SPA is tracking the status of the negotiation</a:t>
            </a:r>
          </a:p>
          <a:p>
            <a:r>
              <a:rPr lang="en-US" dirty="0"/>
              <a:t>	- Agreement status of “Pending PD Budget Approval” implies that the proposal approvals not yet received and the agreement is in a holding pattern</a:t>
            </a:r>
          </a:p>
          <a:p>
            <a:endParaRPr lang="en-US" dirty="0"/>
          </a:p>
          <a:p>
            <a:endParaRPr lang="en-US" dirty="0"/>
          </a:p>
        </p:txBody>
      </p:sp>
    </p:spTree>
    <p:custDataLst>
      <p:tags r:id="rId1"/>
    </p:custDataLst>
    <p:extLst>
      <p:ext uri="{BB962C8B-B14F-4D97-AF65-F5344CB8AC3E}">
        <p14:creationId xmlns:p14="http://schemas.microsoft.com/office/powerpoint/2010/main" val="248403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1652752" y="-135758"/>
            <a:ext cx="10515600" cy="1325563"/>
          </a:xfrm>
        </p:spPr>
        <p:txBody>
          <a:bodyPr>
            <a:normAutofit/>
          </a:bodyPr>
          <a:lstStyle/>
          <a:p>
            <a:pPr algn="ctr"/>
            <a:r>
              <a:rPr lang="en-US" sz="4800" dirty="0">
                <a:solidFill>
                  <a:schemeClr val="bg1"/>
                </a:solidFill>
              </a:rPr>
              <a:t>Agreement Reminders</a:t>
            </a:r>
          </a:p>
        </p:txBody>
      </p:sp>
      <p:sp>
        <p:nvSpPr>
          <p:cNvPr id="4" name="Content Placeholder 3">
            <a:extLst>
              <a:ext uri="{FF2B5EF4-FFF2-40B4-BE49-F238E27FC236}">
                <a16:creationId xmlns:a16="http://schemas.microsoft.com/office/drawing/2014/main" id="{D48AACC5-86CF-46DE-B846-11AA96A0EF16}"/>
              </a:ext>
            </a:extLst>
          </p:cNvPr>
          <p:cNvSpPr>
            <a:spLocks noGrp="1"/>
          </p:cNvSpPr>
          <p:nvPr>
            <p:ph idx="1"/>
          </p:nvPr>
        </p:nvSpPr>
        <p:spPr>
          <a:xfrm>
            <a:off x="614855" y="1452565"/>
            <a:ext cx="10962290" cy="4987158"/>
          </a:xfrm>
        </p:spPr>
        <p:txBody>
          <a:bodyPr/>
          <a:lstStyle/>
          <a:p>
            <a:r>
              <a:rPr lang="en-US" dirty="0"/>
              <a:t>**The title of the contract does not always correlate with the terms and conditions of a contract**</a:t>
            </a:r>
          </a:p>
          <a:p>
            <a:endParaRPr lang="en-US" dirty="0"/>
          </a:p>
          <a:p>
            <a:r>
              <a:rPr lang="en-US" dirty="0"/>
              <a:t>Agreement Matrix created by Sponsored Contracts team</a:t>
            </a:r>
          </a:p>
          <a:p>
            <a:r>
              <a:rPr lang="en-US" dirty="0"/>
              <a:t>	- </a:t>
            </a:r>
            <a:r>
              <a:rPr lang="en-US" dirty="0">
                <a:hlinkClick r:id="rId4" tooltip="https://docs.google.com/forms/d/e/1faipqlsdaav5uus0uz6hw4ecr_rl_in_4w3zmk5ycv2fya-c-3aizeg/viewform?fbzx=-6252996476488347884"/>
              </a:rPr>
              <a:t>Agreement Matrix Form </a:t>
            </a:r>
            <a:endParaRPr lang="en-US" dirty="0"/>
          </a:p>
          <a:p>
            <a:r>
              <a:rPr lang="en-US" dirty="0"/>
              <a:t>**Cost share approvals may be required for non-monetary contracts where UTHealth is obligated to provide data, </a:t>
            </a:r>
            <a:r>
              <a:rPr lang="en-US" dirty="0" err="1"/>
              <a:t>reprots</a:t>
            </a:r>
            <a:r>
              <a:rPr lang="en-US" dirty="0"/>
              <a:t> or contractually make intellectual property promises</a:t>
            </a:r>
          </a:p>
          <a:p>
            <a:r>
              <a:rPr lang="en-US" dirty="0"/>
              <a:t>	**</a:t>
            </a:r>
            <a:r>
              <a:rPr lang="en-US" sz="2800" dirty="0"/>
              <a:t>Industry projects in particular are being looked at closely</a:t>
            </a:r>
            <a:endParaRPr lang="en-US" dirty="0"/>
          </a:p>
          <a:p>
            <a:endParaRPr lang="en-US" dirty="0"/>
          </a:p>
        </p:txBody>
      </p:sp>
    </p:spTree>
    <p:custDataLst>
      <p:tags r:id="rId1"/>
    </p:custDataLst>
    <p:extLst>
      <p:ext uri="{BB962C8B-B14F-4D97-AF65-F5344CB8AC3E}">
        <p14:creationId xmlns:p14="http://schemas.microsoft.com/office/powerpoint/2010/main" val="128467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838200" y="3053745"/>
            <a:ext cx="10515600" cy="1157287"/>
          </a:xfrm>
        </p:spPr>
        <p:txBody>
          <a:bodyPr>
            <a:normAutofit/>
          </a:bodyPr>
          <a:lstStyle/>
          <a:p>
            <a:pPr algn="ctr"/>
            <a:r>
              <a:rPr lang="en-US" dirty="0"/>
              <a:t>New Staff Introductions</a:t>
            </a:r>
          </a:p>
        </p:txBody>
      </p:sp>
    </p:spTree>
    <p:custDataLst>
      <p:tags r:id="rId1"/>
    </p:custDataLst>
    <p:extLst>
      <p:ext uri="{BB962C8B-B14F-4D97-AF65-F5344CB8AC3E}">
        <p14:creationId xmlns:p14="http://schemas.microsoft.com/office/powerpoint/2010/main" val="2187466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1878228" y="-596769"/>
            <a:ext cx="11029615" cy="1497507"/>
          </a:xfrm>
        </p:spPr>
        <p:txBody>
          <a:bodyPr>
            <a:normAutofit/>
          </a:bodyPr>
          <a:lstStyle/>
          <a:p>
            <a:pPr algn="ctr"/>
            <a:r>
              <a:rPr lang="en-US" sz="4800" dirty="0">
                <a:solidFill>
                  <a:schemeClr val="bg1"/>
                </a:solidFill>
              </a:rPr>
              <a:t>AURA Community Forum</a:t>
            </a:r>
          </a:p>
        </p:txBody>
      </p:sp>
      <p:pic>
        <p:nvPicPr>
          <p:cNvPr id="6" name="Picture 5">
            <a:extLst>
              <a:ext uri="{FF2B5EF4-FFF2-40B4-BE49-F238E27FC236}">
                <a16:creationId xmlns:a16="http://schemas.microsoft.com/office/drawing/2014/main" id="{C449B23F-1D1C-46FA-924B-6E714CB21282}"/>
              </a:ext>
            </a:extLst>
          </p:cNvPr>
          <p:cNvPicPr>
            <a:picLocks noChangeAspect="1"/>
          </p:cNvPicPr>
          <p:nvPr/>
        </p:nvPicPr>
        <p:blipFill>
          <a:blip r:embed="rId4"/>
          <a:stretch>
            <a:fillRect/>
          </a:stretch>
        </p:blipFill>
        <p:spPr>
          <a:xfrm>
            <a:off x="2222928" y="1464896"/>
            <a:ext cx="8776151" cy="3549832"/>
          </a:xfrm>
          <a:prstGeom prst="rect">
            <a:avLst/>
          </a:prstGeom>
        </p:spPr>
      </p:pic>
      <p:pic>
        <p:nvPicPr>
          <p:cNvPr id="10" name="Picture 9">
            <a:extLst>
              <a:ext uri="{FF2B5EF4-FFF2-40B4-BE49-F238E27FC236}">
                <a16:creationId xmlns:a16="http://schemas.microsoft.com/office/drawing/2014/main" id="{0AB3A3EA-81E8-4F87-B2C0-DC7AB960F9B6}"/>
              </a:ext>
            </a:extLst>
          </p:cNvPr>
          <p:cNvPicPr>
            <a:picLocks noChangeAspect="1"/>
          </p:cNvPicPr>
          <p:nvPr/>
        </p:nvPicPr>
        <p:blipFill>
          <a:blip r:embed="rId5"/>
          <a:stretch>
            <a:fillRect/>
          </a:stretch>
        </p:blipFill>
        <p:spPr>
          <a:xfrm>
            <a:off x="5728135" y="5147963"/>
            <a:ext cx="4686541" cy="1390721"/>
          </a:xfrm>
          <a:prstGeom prst="rect">
            <a:avLst/>
          </a:prstGeom>
        </p:spPr>
      </p:pic>
      <p:pic>
        <p:nvPicPr>
          <p:cNvPr id="12" name="Picture 11">
            <a:extLst>
              <a:ext uri="{FF2B5EF4-FFF2-40B4-BE49-F238E27FC236}">
                <a16:creationId xmlns:a16="http://schemas.microsoft.com/office/drawing/2014/main" id="{15C39BE3-14AD-4F38-A913-F5E727E4C2A7}"/>
              </a:ext>
            </a:extLst>
          </p:cNvPr>
          <p:cNvPicPr>
            <a:picLocks noChangeAspect="1"/>
          </p:cNvPicPr>
          <p:nvPr/>
        </p:nvPicPr>
        <p:blipFill>
          <a:blip r:embed="rId6"/>
          <a:stretch>
            <a:fillRect/>
          </a:stretch>
        </p:blipFill>
        <p:spPr>
          <a:xfrm>
            <a:off x="5717625" y="4016139"/>
            <a:ext cx="4686541" cy="1181161"/>
          </a:xfrm>
          <a:prstGeom prst="rect">
            <a:avLst/>
          </a:prstGeom>
        </p:spPr>
      </p:pic>
      <p:sp>
        <p:nvSpPr>
          <p:cNvPr id="15" name="TextBox 14">
            <a:extLst>
              <a:ext uri="{FF2B5EF4-FFF2-40B4-BE49-F238E27FC236}">
                <a16:creationId xmlns:a16="http://schemas.microsoft.com/office/drawing/2014/main" id="{6844AA3D-A419-438F-8C74-12F804DF7B74}"/>
              </a:ext>
            </a:extLst>
          </p:cNvPr>
          <p:cNvSpPr txBox="1"/>
          <p:nvPr/>
        </p:nvSpPr>
        <p:spPr>
          <a:xfrm>
            <a:off x="462455" y="5578886"/>
            <a:ext cx="4008774" cy="646331"/>
          </a:xfrm>
          <a:prstGeom prst="rect">
            <a:avLst/>
          </a:prstGeom>
          <a:noFill/>
        </p:spPr>
        <p:txBody>
          <a:bodyPr wrap="square" rtlCol="0">
            <a:spAutoFit/>
          </a:bodyPr>
          <a:lstStyle/>
          <a:p>
            <a:r>
              <a:rPr lang="en-US" dirty="0">
                <a:hlinkClick r:id="rId7"/>
              </a:rPr>
              <a:t>AURA Community Forum | General | Microsoft Teams</a:t>
            </a:r>
            <a:endParaRPr lang="en-US" dirty="0"/>
          </a:p>
        </p:txBody>
      </p:sp>
    </p:spTree>
    <p:custDataLst>
      <p:tags r:id="rId1"/>
    </p:custDataLst>
    <p:extLst>
      <p:ext uri="{BB962C8B-B14F-4D97-AF65-F5344CB8AC3E}">
        <p14:creationId xmlns:p14="http://schemas.microsoft.com/office/powerpoint/2010/main" val="3251414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C3315-0337-451B-A761-38FB077C4A39}"/>
              </a:ext>
            </a:extLst>
          </p:cNvPr>
          <p:cNvPicPr>
            <a:picLocks noChangeAspect="1"/>
          </p:cNvPicPr>
          <p:nvPr/>
        </p:nvPicPr>
        <p:blipFill>
          <a:blip r:embed="rId2"/>
          <a:stretch>
            <a:fillRect/>
          </a:stretch>
        </p:blipFill>
        <p:spPr>
          <a:xfrm>
            <a:off x="75625" y="756744"/>
            <a:ext cx="7224638" cy="5843752"/>
          </a:xfrm>
          <a:prstGeom prst="rect">
            <a:avLst/>
          </a:prstGeom>
        </p:spPr>
      </p:pic>
      <p:pic>
        <p:nvPicPr>
          <p:cNvPr id="3" name="Picture 2">
            <a:extLst>
              <a:ext uri="{FF2B5EF4-FFF2-40B4-BE49-F238E27FC236}">
                <a16:creationId xmlns:a16="http://schemas.microsoft.com/office/drawing/2014/main" id="{AE716B45-0F4B-458D-80C0-C8DEF13E9E1C}"/>
              </a:ext>
            </a:extLst>
          </p:cNvPr>
          <p:cNvPicPr>
            <a:picLocks noChangeAspect="1"/>
          </p:cNvPicPr>
          <p:nvPr/>
        </p:nvPicPr>
        <p:blipFill>
          <a:blip r:embed="rId3"/>
          <a:stretch>
            <a:fillRect/>
          </a:stretch>
        </p:blipFill>
        <p:spPr>
          <a:xfrm>
            <a:off x="5423338" y="756743"/>
            <a:ext cx="6580462" cy="5444359"/>
          </a:xfrm>
          <a:prstGeom prst="rect">
            <a:avLst/>
          </a:prstGeom>
        </p:spPr>
      </p:pic>
    </p:spTree>
    <p:extLst>
      <p:ext uri="{BB962C8B-B14F-4D97-AF65-F5344CB8AC3E}">
        <p14:creationId xmlns:p14="http://schemas.microsoft.com/office/powerpoint/2010/main" val="308592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581192" y="3071342"/>
            <a:ext cx="11029615" cy="1497507"/>
          </a:xfrm>
        </p:spPr>
        <p:txBody>
          <a:bodyPr/>
          <a:lstStyle/>
          <a:p>
            <a:pPr algn="ctr"/>
            <a:r>
              <a:rPr lang="en-US" dirty="0"/>
              <a:t>Q &amp; A</a:t>
            </a:r>
          </a:p>
        </p:txBody>
      </p:sp>
    </p:spTree>
    <p:custDataLst>
      <p:tags r:id="rId1"/>
    </p:custDataLst>
    <p:extLst>
      <p:ext uri="{BB962C8B-B14F-4D97-AF65-F5344CB8AC3E}">
        <p14:creationId xmlns:p14="http://schemas.microsoft.com/office/powerpoint/2010/main" val="280202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a:xfrm>
            <a:off x="714910" y="842766"/>
            <a:ext cx="10515600" cy="1325563"/>
          </a:xfrm>
        </p:spPr>
        <p:txBody>
          <a:bodyPr anchor="ctr"/>
          <a:lstStyle/>
          <a:p>
            <a:pPr algn="ctr"/>
            <a:r>
              <a:rPr lang="en-US" dirty="0"/>
              <a:t>New Staff Introductions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01963" y="2317501"/>
            <a:ext cx="11388074" cy="4540499"/>
          </a:xfrm>
        </p:spPr>
        <p:txBody>
          <a:bodyPr anchor="t">
            <a:normAutofit/>
          </a:bodyPr>
          <a:lstStyle/>
          <a:p>
            <a:pPr marL="324000" lvl="1" indent="0">
              <a:buNone/>
            </a:pPr>
            <a:r>
              <a:rPr lang="en-US" sz="3600" b="1" dirty="0"/>
              <a:t>If this is your first AURA meeting:</a:t>
            </a:r>
          </a:p>
          <a:p>
            <a:pPr lvl="1">
              <a:buFontTx/>
              <a:buChar char="-"/>
            </a:pPr>
            <a:r>
              <a:rPr lang="en-US" sz="3600" dirty="0"/>
              <a:t>Unmute yourself, turn on your camera, and please tell us</a:t>
            </a:r>
          </a:p>
          <a:p>
            <a:pPr marL="324000" lvl="1" indent="0">
              <a:buNone/>
            </a:pPr>
            <a:r>
              <a:rPr lang="en-US" sz="3600" dirty="0"/>
              <a:t>			your name</a:t>
            </a:r>
          </a:p>
          <a:p>
            <a:pPr marL="324000" lvl="1" indent="0">
              <a:buNone/>
            </a:pPr>
            <a:r>
              <a:rPr lang="en-US" sz="3600" dirty="0"/>
              <a:t>			department</a:t>
            </a:r>
          </a:p>
          <a:p>
            <a:pPr marL="324000" lvl="1" indent="0">
              <a:buNone/>
            </a:pPr>
            <a:r>
              <a:rPr lang="en-US" sz="3600" dirty="0"/>
              <a:t>			role/title</a:t>
            </a:r>
          </a:p>
          <a:p>
            <a:pPr marL="324000" lvl="1" indent="0">
              <a:buNone/>
            </a:pPr>
            <a:r>
              <a:rPr lang="en-US" sz="3600" dirty="0"/>
              <a:t>			anything else you’d like to share</a:t>
            </a:r>
          </a:p>
        </p:txBody>
      </p:sp>
    </p:spTree>
    <p:custDataLst>
      <p:tags r:id="rId1"/>
    </p:custDataLst>
    <p:extLst>
      <p:ext uri="{BB962C8B-B14F-4D97-AF65-F5344CB8AC3E}">
        <p14:creationId xmlns:p14="http://schemas.microsoft.com/office/powerpoint/2010/main" val="114058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E5D4DF-5A08-4407-B7BD-105C62B2FEA0}"/>
              </a:ext>
            </a:extLst>
          </p:cNvPr>
          <p:cNvPicPr>
            <a:picLocks noChangeAspect="1"/>
          </p:cNvPicPr>
          <p:nvPr/>
        </p:nvPicPr>
        <p:blipFill>
          <a:blip r:embed="rId4"/>
          <a:stretch>
            <a:fillRect/>
          </a:stretch>
        </p:blipFill>
        <p:spPr>
          <a:xfrm>
            <a:off x="0" y="1211312"/>
            <a:ext cx="12192000" cy="1783615"/>
          </a:xfrm>
          <a:prstGeom prst="rect">
            <a:avLst/>
          </a:prstGeom>
        </p:spPr>
      </p:pic>
      <p:sp>
        <p:nvSpPr>
          <p:cNvPr id="5" name="TextBox 4">
            <a:extLst>
              <a:ext uri="{FF2B5EF4-FFF2-40B4-BE49-F238E27FC236}">
                <a16:creationId xmlns:a16="http://schemas.microsoft.com/office/drawing/2014/main" id="{642F9971-B410-4D1A-874E-47A1FD1CCD00}"/>
              </a:ext>
            </a:extLst>
          </p:cNvPr>
          <p:cNvSpPr txBox="1"/>
          <p:nvPr/>
        </p:nvSpPr>
        <p:spPr>
          <a:xfrm>
            <a:off x="3047238" y="3305890"/>
            <a:ext cx="6094476"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8" name="TextBox 7">
            <a:extLst>
              <a:ext uri="{FF2B5EF4-FFF2-40B4-BE49-F238E27FC236}">
                <a16:creationId xmlns:a16="http://schemas.microsoft.com/office/drawing/2014/main" id="{C4A135E5-56E7-4B1D-B00E-9E4BD4472A53}"/>
              </a:ext>
            </a:extLst>
          </p:cNvPr>
          <p:cNvSpPr txBox="1"/>
          <p:nvPr/>
        </p:nvSpPr>
        <p:spPr>
          <a:xfrm>
            <a:off x="258418" y="3429000"/>
            <a:ext cx="4949686" cy="2739211"/>
          </a:xfrm>
          <a:prstGeom prst="rect">
            <a:avLst/>
          </a:prstGeom>
          <a:solidFill>
            <a:schemeClr val="bg1">
              <a:lumMod val="85000"/>
            </a:schemeClr>
          </a:solidFill>
          <a:ln>
            <a:solidFill>
              <a:srgbClr val="002856"/>
            </a:solidFill>
          </a:ln>
        </p:spPr>
        <p:txBody>
          <a:bodyPr wrap="square" rtlCol="0">
            <a:spAutoFit/>
          </a:bodyPr>
          <a:lstStyle/>
          <a:p>
            <a:pPr algn="ctr"/>
            <a:r>
              <a:rPr lang="en-US" sz="2800" dirty="0">
                <a:solidFill>
                  <a:srgbClr val="002856"/>
                </a:solidFill>
              </a:rPr>
              <a:t>TIMELINE</a:t>
            </a:r>
          </a:p>
          <a:p>
            <a:pPr algn="ctr"/>
            <a:endParaRPr lang="en-US" dirty="0"/>
          </a:p>
          <a:p>
            <a:pPr algn="ctr"/>
            <a:r>
              <a:rPr lang="en-US" dirty="0">
                <a:solidFill>
                  <a:srgbClr val="002856"/>
                </a:solidFill>
              </a:rPr>
              <a:t>Application Due – June 1, 2024</a:t>
            </a:r>
          </a:p>
          <a:p>
            <a:pPr marL="285750" indent="-285750" algn="ctr">
              <a:buFont typeface="Arial" panose="020B0604020202020204" pitchFamily="34" charset="0"/>
              <a:buChar char="•"/>
            </a:pPr>
            <a:r>
              <a:rPr lang="en-US" dirty="0">
                <a:solidFill>
                  <a:srgbClr val="002856"/>
                </a:solidFill>
              </a:rPr>
              <a:t>16 applications received</a:t>
            </a:r>
          </a:p>
          <a:p>
            <a:pPr algn="ctr"/>
            <a:r>
              <a:rPr lang="en-US" dirty="0">
                <a:solidFill>
                  <a:srgbClr val="002856"/>
                </a:solidFill>
              </a:rPr>
              <a:t>Candidate Interviews – June 10-21, 2024</a:t>
            </a:r>
          </a:p>
          <a:p>
            <a:pPr algn="ctr"/>
            <a:r>
              <a:rPr lang="en-US" dirty="0">
                <a:solidFill>
                  <a:srgbClr val="002856"/>
                </a:solidFill>
              </a:rPr>
              <a:t>Internship begins – September 1, 2024</a:t>
            </a:r>
          </a:p>
          <a:p>
            <a:pPr algn="ctr"/>
            <a:endParaRPr lang="en-US" dirty="0">
              <a:solidFill>
                <a:srgbClr val="002856"/>
              </a:solidFill>
            </a:endParaRPr>
          </a:p>
          <a:p>
            <a:pPr algn="ctr"/>
            <a:r>
              <a:rPr lang="en-US" dirty="0">
                <a:solidFill>
                  <a:srgbClr val="002856"/>
                </a:solidFill>
              </a:rPr>
              <a:t>4 interns in the first cohort.</a:t>
            </a:r>
          </a:p>
          <a:p>
            <a:pPr algn="ctr"/>
            <a:endParaRPr lang="en-US" dirty="0"/>
          </a:p>
        </p:txBody>
      </p:sp>
      <p:sp>
        <p:nvSpPr>
          <p:cNvPr id="2" name="TextBox 1">
            <a:extLst>
              <a:ext uri="{FF2B5EF4-FFF2-40B4-BE49-F238E27FC236}">
                <a16:creationId xmlns:a16="http://schemas.microsoft.com/office/drawing/2014/main" id="{A8A86F8E-6E46-43E7-836D-85C7289CA2D4}"/>
              </a:ext>
            </a:extLst>
          </p:cNvPr>
          <p:cNvSpPr txBox="1"/>
          <p:nvPr/>
        </p:nvSpPr>
        <p:spPr>
          <a:xfrm>
            <a:off x="5347252" y="3429000"/>
            <a:ext cx="6351106" cy="3108543"/>
          </a:xfrm>
          <a:prstGeom prst="rect">
            <a:avLst/>
          </a:prstGeom>
          <a:solidFill>
            <a:schemeClr val="bg1">
              <a:lumMod val="85000"/>
            </a:schemeClr>
          </a:solidFill>
          <a:ln>
            <a:solidFill>
              <a:srgbClr val="002856"/>
            </a:solidFill>
          </a:ln>
        </p:spPr>
        <p:txBody>
          <a:bodyPr wrap="square" rtlCol="0">
            <a:spAutoFit/>
          </a:bodyPr>
          <a:lstStyle/>
          <a:p>
            <a:pPr algn="ctr"/>
            <a:r>
              <a:rPr lang="en-US" sz="2800" dirty="0">
                <a:solidFill>
                  <a:srgbClr val="002856"/>
                </a:solidFill>
              </a:rPr>
              <a:t>CURRICULUM</a:t>
            </a:r>
          </a:p>
          <a:p>
            <a:pPr algn="ctr"/>
            <a:endParaRPr lang="en-US" dirty="0"/>
          </a:p>
          <a:p>
            <a:pPr algn="ctr"/>
            <a:r>
              <a:rPr lang="en-US" sz="2400" dirty="0">
                <a:solidFill>
                  <a:srgbClr val="002856"/>
                </a:solidFill>
              </a:rPr>
              <a:t>**Classroom and Hands-on Training**</a:t>
            </a:r>
          </a:p>
          <a:p>
            <a:pPr algn="ctr"/>
            <a:r>
              <a:rPr lang="en-US" dirty="0">
                <a:solidFill>
                  <a:srgbClr val="002856"/>
                </a:solidFill>
              </a:rPr>
              <a:t>Guest Speakers</a:t>
            </a:r>
          </a:p>
          <a:p>
            <a:pPr algn="ctr"/>
            <a:r>
              <a:rPr lang="en-US" dirty="0">
                <a:solidFill>
                  <a:srgbClr val="002856"/>
                </a:solidFill>
              </a:rPr>
              <a:t>Webinars</a:t>
            </a:r>
          </a:p>
          <a:p>
            <a:pPr algn="ctr"/>
            <a:r>
              <a:rPr lang="en-US" dirty="0">
                <a:solidFill>
                  <a:srgbClr val="002856"/>
                </a:solidFill>
              </a:rPr>
              <a:t>Mentorship</a:t>
            </a:r>
          </a:p>
          <a:p>
            <a:pPr algn="ctr"/>
            <a:r>
              <a:rPr lang="en-US" dirty="0">
                <a:solidFill>
                  <a:srgbClr val="002856"/>
                </a:solidFill>
              </a:rPr>
              <a:t>Networking Opportunities</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57389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E7B05C-79BC-403F-BFDA-6F0B787D593A}"/>
              </a:ext>
            </a:extLst>
          </p:cNvPr>
          <p:cNvSpPr>
            <a:spLocks noGrp="1"/>
          </p:cNvSpPr>
          <p:nvPr>
            <p:ph idx="1"/>
          </p:nvPr>
        </p:nvSpPr>
        <p:spPr>
          <a:xfrm>
            <a:off x="838200" y="2250569"/>
            <a:ext cx="5179034" cy="3046988"/>
          </a:xfrm>
          <a:ln>
            <a:solidFill>
              <a:srgbClr val="002856"/>
            </a:solidFill>
          </a:ln>
        </p:spPr>
        <p:txBody>
          <a:bodyPr/>
          <a:lstStyle/>
          <a:p>
            <a:pPr algn="ctr">
              <a:lnSpc>
                <a:spcPct val="100000"/>
              </a:lnSpc>
            </a:pPr>
            <a:r>
              <a:rPr lang="en-US" dirty="0"/>
              <a:t>Classroom Trainer</a:t>
            </a:r>
          </a:p>
          <a:p>
            <a:pPr algn="ctr">
              <a:lnSpc>
                <a:spcPct val="100000"/>
              </a:lnSpc>
            </a:pPr>
            <a:endParaRPr lang="en-US" sz="900" dirty="0"/>
          </a:p>
          <a:p>
            <a:pPr marL="457200" indent="-457200">
              <a:lnSpc>
                <a:spcPct val="100000"/>
              </a:lnSpc>
              <a:buFont typeface="Arial" panose="020B0604020202020204" pitchFamily="34" charset="0"/>
              <a:buChar char="•"/>
            </a:pPr>
            <a:r>
              <a:rPr lang="en-US" sz="2800" dirty="0"/>
              <a:t>In-person (half or full day)</a:t>
            </a:r>
          </a:p>
          <a:p>
            <a:pPr marL="457200" indent="-457200">
              <a:lnSpc>
                <a:spcPct val="100000"/>
              </a:lnSpc>
              <a:buFont typeface="Arial" panose="020B0604020202020204" pitchFamily="34" charset="0"/>
              <a:buChar char="•"/>
            </a:pPr>
            <a:r>
              <a:rPr lang="en-US" sz="2800" dirty="0"/>
              <a:t>Senior Level Role</a:t>
            </a:r>
          </a:p>
          <a:p>
            <a:pPr marL="457200" indent="-457200">
              <a:lnSpc>
                <a:spcPct val="100000"/>
              </a:lnSpc>
              <a:buFont typeface="Arial" panose="020B0604020202020204" pitchFamily="34" charset="0"/>
              <a:buChar char="•"/>
            </a:pPr>
            <a:r>
              <a:rPr lang="en-US" sz="2800" dirty="0"/>
              <a:t>4+ years of experience</a:t>
            </a:r>
          </a:p>
          <a:p>
            <a:pPr marL="1143000" lvl="1" indent="-457200"/>
            <a:endParaRPr lang="en-US" dirty="0"/>
          </a:p>
        </p:txBody>
      </p:sp>
      <p:sp>
        <p:nvSpPr>
          <p:cNvPr id="7" name="Title 6">
            <a:extLst>
              <a:ext uri="{FF2B5EF4-FFF2-40B4-BE49-F238E27FC236}">
                <a16:creationId xmlns:a16="http://schemas.microsoft.com/office/drawing/2014/main" id="{2E85D011-6817-4F9B-903B-CA3B9704EF6F}"/>
              </a:ext>
            </a:extLst>
          </p:cNvPr>
          <p:cNvSpPr>
            <a:spLocks noGrp="1"/>
          </p:cNvSpPr>
          <p:nvPr>
            <p:ph type="title"/>
          </p:nvPr>
        </p:nvSpPr>
        <p:spPr>
          <a:xfrm>
            <a:off x="0" y="1023730"/>
            <a:ext cx="12192000" cy="974035"/>
          </a:xfrm>
        </p:spPr>
        <p:txBody>
          <a:bodyPr>
            <a:noAutofit/>
          </a:bodyPr>
          <a:lstStyle/>
          <a:p>
            <a:pPr algn="ctr"/>
            <a:r>
              <a:rPr lang="en-US" b="1" dirty="0">
                <a:solidFill>
                  <a:srgbClr val="002856"/>
                </a:solidFill>
              </a:rPr>
              <a:t>Are you interested in becoming a trainer?</a:t>
            </a:r>
          </a:p>
        </p:txBody>
      </p:sp>
      <p:sp>
        <p:nvSpPr>
          <p:cNvPr id="3" name="TextBox 2">
            <a:extLst>
              <a:ext uri="{FF2B5EF4-FFF2-40B4-BE49-F238E27FC236}">
                <a16:creationId xmlns:a16="http://schemas.microsoft.com/office/drawing/2014/main" id="{32684A9E-CDDC-4032-995A-B13B94358B0A}"/>
              </a:ext>
            </a:extLst>
          </p:cNvPr>
          <p:cNvSpPr txBox="1"/>
          <p:nvPr/>
        </p:nvSpPr>
        <p:spPr>
          <a:xfrm>
            <a:off x="6420678" y="2250569"/>
            <a:ext cx="4780722" cy="2362185"/>
          </a:xfrm>
          <a:prstGeom prst="rect">
            <a:avLst/>
          </a:prstGeom>
          <a:noFill/>
          <a:ln>
            <a:solidFill>
              <a:srgbClr val="002856"/>
            </a:solidFill>
          </a:ln>
        </p:spPr>
        <p:txBody>
          <a:bodyPr wrap="square" rtlCol="0">
            <a:spAutoFit/>
          </a:bodyPr>
          <a:lstStyle/>
          <a:p>
            <a:pPr algn="ctr"/>
            <a:endParaRPr lang="en-US" sz="9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Hands-On Trainer</a:t>
            </a:r>
          </a:p>
          <a:p>
            <a:pPr algn="ctr"/>
            <a:endParaRPr lang="en-US" sz="105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In-person (job shadowing)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2+ years of experience</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6B73401-140C-4D22-918A-FBB2A7CB20BE}"/>
              </a:ext>
            </a:extLst>
          </p:cNvPr>
          <p:cNvSpPr txBox="1"/>
          <p:nvPr/>
        </p:nvSpPr>
        <p:spPr>
          <a:xfrm>
            <a:off x="99390" y="5550361"/>
            <a:ext cx="12092609" cy="1569660"/>
          </a:xfrm>
          <a:prstGeom prst="rect">
            <a:avLst/>
          </a:prstGeom>
          <a:noFill/>
        </p:spPr>
        <p:txBody>
          <a:bodyPr wrap="square" rtlCol="0">
            <a:spAutoFit/>
          </a:bodyPr>
          <a:lstStyle/>
          <a:p>
            <a:pPr algn="ctr"/>
            <a:endParaRPr lang="en-US" b="1" dirty="0">
              <a:solidFill>
                <a:srgbClr val="FF0000"/>
              </a:solidFill>
            </a:endParaRPr>
          </a:p>
          <a:p>
            <a:pPr algn="ctr"/>
            <a:r>
              <a:rPr lang="en-US" sz="2000" b="1" dirty="0">
                <a:solidFill>
                  <a:srgbClr val="FF0000"/>
                </a:solidFill>
              </a:rPr>
              <a:t>All trainers will be paid. Training is in addition to your current workload. </a:t>
            </a:r>
          </a:p>
          <a:p>
            <a:pPr algn="ctr"/>
            <a:r>
              <a:rPr lang="en-US" sz="2000" b="1" dirty="0">
                <a:solidFill>
                  <a:srgbClr val="FF0000"/>
                </a:solidFill>
              </a:rPr>
              <a:t>Remote training is not allowed.</a:t>
            </a:r>
          </a:p>
          <a:p>
            <a:pPr algn="ctr"/>
            <a:r>
              <a:rPr lang="en-US" sz="2000" b="1" dirty="0">
                <a:solidFill>
                  <a:srgbClr val="FF0000"/>
                </a:solidFill>
              </a:rPr>
              <a:t>Should have manager approval. </a:t>
            </a:r>
          </a:p>
          <a:p>
            <a:endParaRPr lang="en-US" dirty="0"/>
          </a:p>
        </p:txBody>
      </p:sp>
    </p:spTree>
    <p:custDataLst>
      <p:tags r:id="rId1"/>
    </p:custDataLst>
    <p:extLst>
      <p:ext uri="{BB962C8B-B14F-4D97-AF65-F5344CB8AC3E}">
        <p14:creationId xmlns:p14="http://schemas.microsoft.com/office/powerpoint/2010/main" val="264299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8065ED-676C-4160-9047-2D27E02F65CC}"/>
              </a:ext>
            </a:extLst>
          </p:cNvPr>
          <p:cNvSpPr>
            <a:spLocks noGrp="1"/>
          </p:cNvSpPr>
          <p:nvPr>
            <p:ph type="title"/>
          </p:nvPr>
        </p:nvSpPr>
        <p:spPr/>
        <p:txBody>
          <a:bodyPr/>
          <a:lstStyle/>
          <a:p>
            <a:r>
              <a:rPr lang="en-US" dirty="0"/>
              <a:t>FDP Updates &amp; UG Changes</a:t>
            </a:r>
          </a:p>
        </p:txBody>
      </p:sp>
      <p:sp>
        <p:nvSpPr>
          <p:cNvPr id="7" name="Content Placeholder 6">
            <a:extLst>
              <a:ext uri="{FF2B5EF4-FFF2-40B4-BE49-F238E27FC236}">
                <a16:creationId xmlns:a16="http://schemas.microsoft.com/office/drawing/2014/main" id="{1B9F680C-0A39-4D7E-A50D-D91A23AEA9F0}"/>
              </a:ext>
            </a:extLst>
          </p:cNvPr>
          <p:cNvSpPr>
            <a:spLocks noGrp="1"/>
          </p:cNvSpPr>
          <p:nvPr>
            <p:ph idx="1"/>
          </p:nvPr>
        </p:nvSpPr>
        <p:spPr/>
        <p:txBody>
          <a:bodyPr/>
          <a:lstStyle/>
          <a:p>
            <a:r>
              <a:rPr lang="en-US" dirty="0"/>
              <a:t>Federal Demonstration Partnership</a:t>
            </a:r>
          </a:p>
          <a:p>
            <a:pPr marL="457200" indent="-457200">
              <a:buFont typeface="Arial" panose="020B0604020202020204" pitchFamily="34" charset="0"/>
              <a:buChar char="•"/>
            </a:pPr>
            <a:r>
              <a:rPr lang="en-US" sz="2400" dirty="0"/>
              <a:t>partnership between the federal funding agencies and research institutions to reduce the administrative burdens associated with research administration</a:t>
            </a:r>
          </a:p>
          <a:p>
            <a:pPr marL="457200" indent="-457200">
              <a:buFont typeface="Arial" panose="020B0604020202020204" pitchFamily="34" charset="0"/>
              <a:buChar char="•"/>
            </a:pPr>
            <a:r>
              <a:rPr lang="en-US" sz="2400" dirty="0"/>
              <a:t>350 member organizations </a:t>
            </a:r>
          </a:p>
          <a:p>
            <a:pPr marL="457200" indent="-457200">
              <a:buFont typeface="Arial" panose="020B0604020202020204" pitchFamily="34" charset="0"/>
              <a:buChar char="•"/>
            </a:pPr>
            <a:r>
              <a:rPr lang="en-US" sz="2400" dirty="0"/>
              <a:t>Membership meets 3x/year to discuss agency updates, process improvements and makes recommendations to federal partners</a:t>
            </a:r>
            <a:endParaRPr lang="en-US" dirty="0"/>
          </a:p>
        </p:txBody>
      </p:sp>
    </p:spTree>
    <p:custDataLst>
      <p:tags r:id="rId1"/>
    </p:custDataLst>
    <p:extLst>
      <p:ext uri="{BB962C8B-B14F-4D97-AF65-F5344CB8AC3E}">
        <p14:creationId xmlns:p14="http://schemas.microsoft.com/office/powerpoint/2010/main" val="280488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B9F680C-0A39-4D7E-A50D-D91A23AEA9F0}"/>
              </a:ext>
            </a:extLst>
          </p:cNvPr>
          <p:cNvSpPr>
            <a:spLocks noGrp="1"/>
          </p:cNvSpPr>
          <p:nvPr>
            <p:ph idx="1"/>
          </p:nvPr>
        </p:nvSpPr>
        <p:spPr>
          <a:xfrm>
            <a:off x="838200" y="1767155"/>
            <a:ext cx="10515600" cy="4409808"/>
          </a:xfrm>
        </p:spPr>
        <p:txBody>
          <a:bodyPr/>
          <a:lstStyle/>
          <a:p>
            <a:r>
              <a:rPr lang="en-US" u="sng" dirty="0"/>
              <a:t>FDP May 2024</a:t>
            </a:r>
          </a:p>
          <a:p>
            <a:pPr marL="457200" indent="-457200">
              <a:buFont typeface="Arial" panose="020B0604020202020204" pitchFamily="34" charset="0"/>
              <a:buChar char="•"/>
            </a:pPr>
            <a:r>
              <a:rPr lang="en-US" sz="2400" dirty="0"/>
              <a:t>Big changes to Uniform Guidance </a:t>
            </a:r>
          </a:p>
          <a:p>
            <a:pPr marL="1143000" lvl="1" indent="-457200"/>
            <a:r>
              <a:rPr lang="en-US" sz="1800" dirty="0"/>
              <a:t>Effective for all Federal awards issued on or after October 1, 2024</a:t>
            </a:r>
          </a:p>
          <a:p>
            <a:pPr marL="457200" indent="-457200">
              <a:buFont typeface="Arial" panose="020B0604020202020204" pitchFamily="34" charset="0"/>
              <a:buChar char="•"/>
            </a:pPr>
            <a:r>
              <a:rPr lang="en-US" sz="2400" dirty="0"/>
              <a:t>Financial principles and subrecipient policies reflect major updates</a:t>
            </a:r>
          </a:p>
          <a:p>
            <a:pPr marL="457200" indent="-457200">
              <a:buFont typeface="Arial" panose="020B0604020202020204" pitchFamily="34" charset="0"/>
              <a:buChar char="•"/>
            </a:pPr>
            <a:r>
              <a:rPr lang="en-US" sz="2400" dirty="0"/>
              <a:t>Federal Agencies (NIH, NSF, DoD, </a:t>
            </a:r>
            <a:r>
              <a:rPr lang="en-US" sz="2400" dirty="0" err="1"/>
              <a:t>etc</a:t>
            </a:r>
            <a:r>
              <a:rPr lang="en-US" sz="2400" dirty="0"/>
              <a:t>) have until May 15, 2024 to notify OMB of their implementation plans</a:t>
            </a:r>
          </a:p>
          <a:p>
            <a:pPr marL="1143000" lvl="1" indent="-457200"/>
            <a:r>
              <a:rPr lang="en-US" sz="1800" dirty="0"/>
              <a:t>Guidance to be released through agency updates (haven’t seen anything yet – agencies are still updating)</a:t>
            </a:r>
          </a:p>
          <a:p>
            <a:pPr marL="1143000" lvl="1" indent="-457200"/>
            <a:r>
              <a:rPr lang="en-US" sz="1800" dirty="0"/>
              <a:t>Some federal agencies may elect to apply the 2024 Revisions to Federal awards issued prior to October 1, 2024 (still waiting on agency updates)</a:t>
            </a:r>
          </a:p>
        </p:txBody>
      </p:sp>
    </p:spTree>
    <p:custDataLst>
      <p:tags r:id="rId1"/>
    </p:custDataLst>
    <p:extLst>
      <p:ext uri="{BB962C8B-B14F-4D97-AF65-F5344CB8AC3E}">
        <p14:creationId xmlns:p14="http://schemas.microsoft.com/office/powerpoint/2010/main" val="254857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E46DF88-8182-452D-845B-1EAD64401FAC}"/>
              </a:ext>
            </a:extLst>
          </p:cNvPr>
          <p:cNvGraphicFramePr>
            <a:graphicFrameLocks noGrp="1"/>
          </p:cNvGraphicFramePr>
          <p:nvPr>
            <p:ph idx="1"/>
            <p:extLst>
              <p:ext uri="{D42A27DB-BD31-4B8C-83A1-F6EECF244321}">
                <p14:modId xmlns:p14="http://schemas.microsoft.com/office/powerpoint/2010/main" val="2811828702"/>
              </p:ext>
            </p:extLst>
          </p:nvPr>
        </p:nvGraphicFramePr>
        <p:xfrm>
          <a:off x="725184" y="1807850"/>
          <a:ext cx="10515600" cy="4302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213909444"/>
                    </a:ext>
                  </a:extLst>
                </a:gridCol>
                <a:gridCol w="3505200">
                  <a:extLst>
                    <a:ext uri="{9D8B030D-6E8A-4147-A177-3AD203B41FA5}">
                      <a16:colId xmlns:a16="http://schemas.microsoft.com/office/drawing/2014/main" val="894900145"/>
                    </a:ext>
                  </a:extLst>
                </a:gridCol>
                <a:gridCol w="3505200">
                  <a:extLst>
                    <a:ext uri="{9D8B030D-6E8A-4147-A177-3AD203B41FA5}">
                      <a16:colId xmlns:a16="http://schemas.microsoft.com/office/drawing/2014/main" val="1625443425"/>
                    </a:ext>
                  </a:extLst>
                </a:gridCol>
              </a:tblGrid>
              <a:tr h="370840">
                <a:tc>
                  <a:txBody>
                    <a:bodyPr/>
                    <a:lstStyle/>
                    <a:p>
                      <a:r>
                        <a:rPr lang="en-US" dirty="0"/>
                        <a:t>Change </a:t>
                      </a:r>
                    </a:p>
                  </a:txBody>
                  <a:tcPr/>
                </a:tc>
                <a:tc>
                  <a:txBody>
                    <a:bodyPr/>
                    <a:lstStyle/>
                    <a:p>
                      <a:r>
                        <a:rPr lang="en-US" dirty="0"/>
                        <a:t> Benefits</a:t>
                      </a:r>
                    </a:p>
                  </a:txBody>
                  <a:tcPr/>
                </a:tc>
                <a:tc>
                  <a:txBody>
                    <a:bodyPr/>
                    <a:lstStyle/>
                    <a:p>
                      <a:r>
                        <a:rPr lang="en-US" dirty="0"/>
                        <a:t> Considerations</a:t>
                      </a:r>
                    </a:p>
                  </a:txBody>
                  <a:tcPr/>
                </a:tc>
                <a:extLst>
                  <a:ext uri="{0D108BD9-81ED-4DB2-BD59-A6C34878D82A}">
                    <a16:rowId xmlns:a16="http://schemas.microsoft.com/office/drawing/2014/main" val="576815890"/>
                  </a:ext>
                </a:extLst>
              </a:tr>
              <a:tr h="336367">
                <a:tc>
                  <a:txBody>
                    <a:bodyPr/>
                    <a:lstStyle/>
                    <a:p>
                      <a:r>
                        <a:rPr lang="en-US" dirty="0"/>
                        <a:t>**(200.100) Increase Capital Equipment to $10,000</a:t>
                      </a:r>
                    </a:p>
                  </a:txBody>
                  <a:tcPr/>
                </a:tc>
                <a:tc>
                  <a:txBody>
                    <a:bodyPr/>
                    <a:lstStyle/>
                    <a:p>
                      <a:r>
                        <a:rPr lang="en-US" dirty="0"/>
                        <a:t>Fewer items listed as capital equipment</a:t>
                      </a:r>
                    </a:p>
                  </a:txBody>
                  <a:tcPr/>
                </a:tc>
                <a:tc>
                  <a:txBody>
                    <a:bodyPr/>
                    <a:lstStyle/>
                    <a:p>
                      <a:r>
                        <a:rPr lang="en-US" dirty="0"/>
                        <a:t>May impact budgets with total cost limitations</a:t>
                      </a:r>
                    </a:p>
                  </a:txBody>
                  <a:tcPr/>
                </a:tc>
                <a:extLst>
                  <a:ext uri="{0D108BD9-81ED-4DB2-BD59-A6C34878D82A}">
                    <a16:rowId xmlns:a16="http://schemas.microsoft.com/office/drawing/2014/main" val="3584950057"/>
                  </a:ext>
                </a:extLst>
              </a:tr>
              <a:tr h="370840">
                <a:tc>
                  <a:txBody>
                    <a:bodyPr/>
                    <a:lstStyle/>
                    <a:p>
                      <a:r>
                        <a:rPr lang="en-US" dirty="0"/>
                        <a:t>(200.308) Changes in subcontracts require Prior Approval when changing the scope of activities or if the agency puts it in the T&amp;C of the award</a:t>
                      </a:r>
                    </a:p>
                  </a:txBody>
                  <a:tcPr/>
                </a:tc>
                <a:tc>
                  <a:txBody>
                    <a:bodyPr/>
                    <a:lstStyle/>
                    <a:p>
                      <a:r>
                        <a:rPr lang="en-US" dirty="0"/>
                        <a:t>Limits seeking Prior Approval to </a:t>
                      </a:r>
                      <a:r>
                        <a:rPr lang="en-US" dirty="0" err="1"/>
                        <a:t>rebudgeting</a:t>
                      </a:r>
                      <a:r>
                        <a:rPr lang="en-US" dirty="0"/>
                        <a:t>/changes more closely related to programmatic goals </a:t>
                      </a:r>
                    </a:p>
                  </a:txBody>
                  <a:tcPr/>
                </a:tc>
                <a:tc>
                  <a:txBody>
                    <a:bodyPr/>
                    <a:lstStyle/>
                    <a:p>
                      <a:r>
                        <a:rPr lang="en-US" dirty="0"/>
                        <a:t>Subrecipient monitoring now includes how expenditures tie to program objectives and performance</a:t>
                      </a:r>
                    </a:p>
                  </a:txBody>
                  <a:tcPr/>
                </a:tc>
                <a:extLst>
                  <a:ext uri="{0D108BD9-81ED-4DB2-BD59-A6C34878D82A}">
                    <a16:rowId xmlns:a16="http://schemas.microsoft.com/office/drawing/2014/main" val="1945988279"/>
                  </a:ext>
                </a:extLst>
              </a:tr>
              <a:tr h="370840">
                <a:tc>
                  <a:txBody>
                    <a:bodyPr/>
                    <a:lstStyle/>
                    <a:p>
                      <a:r>
                        <a:rPr lang="en-US" dirty="0"/>
                        <a:t>(200.413) Charge Admin Staff salaries to grants</a:t>
                      </a:r>
                    </a:p>
                    <a:p>
                      <a:r>
                        <a:rPr lang="en-US" dirty="0"/>
                        <a:t>(200.472) Charge closeout costs to grants</a:t>
                      </a:r>
                    </a:p>
                  </a:txBody>
                  <a:tcPr/>
                </a:tc>
                <a:tc>
                  <a:txBody>
                    <a:bodyPr/>
                    <a:lstStyle/>
                    <a:p>
                      <a:r>
                        <a:rPr lang="en-US" dirty="0"/>
                        <a:t>Charge support staff salaries when it directly benefits the project</a:t>
                      </a:r>
                    </a:p>
                  </a:txBody>
                  <a:tcPr/>
                </a:tc>
                <a:tc>
                  <a:txBody>
                    <a:bodyPr/>
                    <a:lstStyle/>
                    <a:p>
                      <a:r>
                        <a:rPr lang="en-US" dirty="0"/>
                        <a:t>Need to document the direct benefit to the project and confirm the costs are not already recovered under F&amp;A</a:t>
                      </a:r>
                    </a:p>
                  </a:txBody>
                  <a:tcPr/>
                </a:tc>
                <a:extLst>
                  <a:ext uri="{0D108BD9-81ED-4DB2-BD59-A6C34878D82A}">
                    <a16:rowId xmlns:a16="http://schemas.microsoft.com/office/drawing/2014/main" val="2159137036"/>
                  </a:ext>
                </a:extLst>
              </a:tr>
              <a:tr h="370840">
                <a:tc>
                  <a:txBody>
                    <a:bodyPr/>
                    <a:lstStyle/>
                    <a:p>
                      <a:r>
                        <a:rPr lang="en-US" dirty="0"/>
                        <a:t>(200.414) Increase de </a:t>
                      </a:r>
                      <a:r>
                        <a:rPr lang="en-US" dirty="0" err="1"/>
                        <a:t>minimus</a:t>
                      </a:r>
                      <a:r>
                        <a:rPr lang="en-US" dirty="0"/>
                        <a:t> rate from 10% to 15%</a:t>
                      </a:r>
                    </a:p>
                  </a:txBody>
                  <a:tcPr/>
                </a:tc>
                <a:tc>
                  <a:txBody>
                    <a:bodyPr/>
                    <a:lstStyle/>
                    <a:p>
                      <a:r>
                        <a:rPr lang="en-US" dirty="0"/>
                        <a:t>Subrecipients without a negotiated rate can collect more IDC </a:t>
                      </a:r>
                    </a:p>
                  </a:txBody>
                  <a:tcPr/>
                </a:tc>
                <a:tc>
                  <a:txBody>
                    <a:bodyPr/>
                    <a:lstStyle/>
                    <a:p>
                      <a:r>
                        <a:rPr lang="en-US" dirty="0"/>
                        <a:t>May impact budgets with total cost limitations</a:t>
                      </a:r>
                    </a:p>
                  </a:txBody>
                  <a:tcPr/>
                </a:tc>
                <a:extLst>
                  <a:ext uri="{0D108BD9-81ED-4DB2-BD59-A6C34878D82A}">
                    <a16:rowId xmlns:a16="http://schemas.microsoft.com/office/drawing/2014/main" val="3653490279"/>
                  </a:ext>
                </a:extLst>
              </a:tr>
            </a:tbl>
          </a:graphicData>
        </a:graphic>
      </p:graphicFrame>
      <p:sp>
        <p:nvSpPr>
          <p:cNvPr id="3" name="TextBox 2">
            <a:extLst>
              <a:ext uri="{FF2B5EF4-FFF2-40B4-BE49-F238E27FC236}">
                <a16:creationId xmlns:a16="http://schemas.microsoft.com/office/drawing/2014/main" id="{225A9D7C-CBFF-4EB7-B02F-DAFF6C5314CD}"/>
              </a:ext>
            </a:extLst>
          </p:cNvPr>
          <p:cNvSpPr txBox="1"/>
          <p:nvPr/>
        </p:nvSpPr>
        <p:spPr>
          <a:xfrm>
            <a:off x="741452" y="1284269"/>
            <a:ext cx="10241622" cy="36986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Summary of Important 2024 UG Changes:</a:t>
            </a:r>
          </a:p>
        </p:txBody>
      </p:sp>
    </p:spTree>
    <p:custDataLst>
      <p:tags r:id="rId1"/>
    </p:custDataLst>
    <p:extLst>
      <p:ext uri="{BB962C8B-B14F-4D97-AF65-F5344CB8AC3E}">
        <p14:creationId xmlns:p14="http://schemas.microsoft.com/office/powerpoint/2010/main" val="345059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TH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 Blue" id="{39E3E706-BA91-4652-9E46-B9DB8473F5BA}" vid="{E943F06D-548E-455A-8DFD-1FDAEDA36C54}"/>
    </a:ext>
  </a:extLst>
</a:theme>
</file>

<file path=ppt/theme/theme2.xml><?xml version="1.0" encoding="utf-8"?>
<a:theme xmlns:a="http://schemas.openxmlformats.org/drawingml/2006/main" name="UTHH-Blue-Orange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H-Blue-Orange 2023" id="{91E02425-551C-0B49-A61F-5944041B904B}" vid="{31398095-7FEA-754B-89D7-F4875ED48EB3}"/>
    </a:ext>
  </a:extLst>
</a:theme>
</file>

<file path=ppt/theme/theme3.xml><?xml version="1.0" encoding="utf-8"?>
<a:theme xmlns:a="http://schemas.openxmlformats.org/drawingml/2006/main" name="1_Default">
  <a:themeElements>
    <a:clrScheme name="Default">
      <a:dk1>
        <a:srgbClr val="000000"/>
      </a:dk1>
      <a:lt1>
        <a:srgbClr val="FFFFFF"/>
      </a:lt1>
      <a:dk2>
        <a:srgbClr val="A7A7A7"/>
      </a:dk2>
      <a:lt2>
        <a:srgbClr val="535353"/>
      </a:lt2>
      <a:accent1>
        <a:srgbClr val="CCCC00"/>
      </a:accent1>
      <a:accent2>
        <a:srgbClr val="999966"/>
      </a:accent2>
      <a:accent3>
        <a:srgbClr val="8F8F8F"/>
      </a:accent3>
      <a:accent4>
        <a:srgbClr val="707070"/>
      </a:accent4>
      <a:accent5>
        <a:srgbClr val="E2E2AA"/>
      </a:accent5>
      <a:accent6>
        <a:srgbClr val="8A8A5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3C468DC781D942853E4E9EA4897B54" ma:contentTypeVersion="15" ma:contentTypeDescription="Create a new document." ma:contentTypeScope="" ma:versionID="92189bc5bd9fbf000e4a17a31ddfc156">
  <xsd:schema xmlns:xsd="http://www.w3.org/2001/XMLSchema" xmlns:xs="http://www.w3.org/2001/XMLSchema" xmlns:p="http://schemas.microsoft.com/office/2006/metadata/properties" xmlns:ns3="884a73c4-6b46-4194-aff2-466d06054772" xmlns:ns4="a9f52ccf-fdc0-47ce-bb01-cbcd3f055404" targetNamespace="http://schemas.microsoft.com/office/2006/metadata/properties" ma:root="true" ma:fieldsID="ef18df30360cde2bc241820ab5acb1d2" ns3:_="" ns4:_="">
    <xsd:import namespace="884a73c4-6b46-4194-aff2-466d06054772"/>
    <xsd:import namespace="a9f52ccf-fdc0-47ce-bb01-cbcd3f0554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a73c4-6b46-4194-aff2-466d06054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f52ccf-fdc0-47ce-bb01-cbcd3f05540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84a73c4-6b46-4194-aff2-466d06054772" xsi:nil="true"/>
  </documentManagement>
</p:properties>
</file>

<file path=customXml/itemProps1.xml><?xml version="1.0" encoding="utf-8"?>
<ds:datastoreItem xmlns:ds="http://schemas.openxmlformats.org/officeDocument/2006/customXml" ds:itemID="{EE73AC47-874A-45AD-9D3E-135FE2F96AC3}">
  <ds:schemaRefs>
    <ds:schemaRef ds:uri="http://schemas.microsoft.com/sharepoint/v3/contenttype/forms"/>
  </ds:schemaRefs>
</ds:datastoreItem>
</file>

<file path=customXml/itemProps2.xml><?xml version="1.0" encoding="utf-8"?>
<ds:datastoreItem xmlns:ds="http://schemas.openxmlformats.org/officeDocument/2006/customXml" ds:itemID="{6470F614-2FCD-41FC-92F9-1A4C7A403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a73c4-6b46-4194-aff2-466d06054772"/>
    <ds:schemaRef ds:uri="a9f52ccf-fdc0-47ce-bb01-cbcd3f055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90F84E-5577-45FC-8B20-BC47C95B3BAE}">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a9f52ccf-fdc0-47ce-bb01-cbcd3f055404"/>
    <ds:schemaRef ds:uri="884a73c4-6b46-4194-aff2-466d06054772"/>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UTH Blue</Template>
  <TotalTime>2047</TotalTime>
  <Words>2880</Words>
  <Application>Microsoft Office PowerPoint</Application>
  <PresentationFormat>Widescreen</PresentationFormat>
  <Paragraphs>308</Paragraphs>
  <Slides>32</Slides>
  <Notes>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MS Mincho</vt:lpstr>
      <vt:lpstr>Apple Chancery</vt:lpstr>
      <vt:lpstr>Arial</vt:lpstr>
      <vt:lpstr>Arial Black</vt:lpstr>
      <vt:lpstr>Calibri</vt:lpstr>
      <vt:lpstr>Gill Sans Light</vt:lpstr>
      <vt:lpstr>Helvetica</vt:lpstr>
      <vt:lpstr>Helvetica Neue</vt:lpstr>
      <vt:lpstr>Times New Roman</vt:lpstr>
      <vt:lpstr>Wingdings</vt:lpstr>
      <vt:lpstr>UTH Blue</vt:lpstr>
      <vt:lpstr>UTHH-Blue-Orange 2023</vt:lpstr>
      <vt:lpstr>1_Default</vt:lpstr>
      <vt:lpstr>AURA Assembly of University research administrators</vt:lpstr>
      <vt:lpstr>AGENDA</vt:lpstr>
      <vt:lpstr>New Staff Introductions</vt:lpstr>
      <vt:lpstr>New Staff Introductions</vt:lpstr>
      <vt:lpstr>PowerPoint Presentation</vt:lpstr>
      <vt:lpstr>Are you interested in becoming a trainer?</vt:lpstr>
      <vt:lpstr>FDP Updates &amp; UG Changes</vt:lpstr>
      <vt:lpstr>PowerPoint Presentation</vt:lpstr>
      <vt:lpstr>PowerPoint Presentation</vt:lpstr>
      <vt:lpstr>PowerPoint Presentation</vt:lpstr>
      <vt:lpstr>PowerPoint Presentation</vt:lpstr>
      <vt:lpstr>PowerPoint Presentation</vt:lpstr>
      <vt:lpstr>PowerPoint Presentation</vt:lpstr>
      <vt:lpstr>RPPR Updates</vt:lpstr>
      <vt:lpstr>RPPR Due Dates</vt:lpstr>
      <vt:lpstr>PowerPoint Presentation</vt:lpstr>
      <vt:lpstr>PowerPoint Presentation</vt:lpstr>
      <vt:lpstr>Reporting Publications</vt:lpstr>
      <vt:lpstr>Reporting Publications</vt:lpstr>
      <vt:lpstr>Reporting Publications</vt:lpstr>
      <vt:lpstr>Effort</vt:lpstr>
      <vt:lpstr>Effort</vt:lpstr>
      <vt:lpstr>Human Subjects</vt:lpstr>
      <vt:lpstr>Unobligated Balance</vt:lpstr>
      <vt:lpstr>Coming Soon: NIH RPPRs</vt:lpstr>
      <vt:lpstr>Agreement Reminders/Agreement Matrix</vt:lpstr>
      <vt:lpstr>Agreement Reminders</vt:lpstr>
      <vt:lpstr>Agreement Reminders</vt:lpstr>
      <vt:lpstr>Agreement Reminders</vt:lpstr>
      <vt:lpstr>AURA Community Forum</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McElhiney, William B</dc:creator>
  <cp:lastModifiedBy>Dietz, Caroline J</cp:lastModifiedBy>
  <cp:revision>102</cp:revision>
  <dcterms:created xsi:type="dcterms:W3CDTF">2023-11-09T20:03:55Z</dcterms:created>
  <dcterms:modified xsi:type="dcterms:W3CDTF">2024-05-29T14:25:53Z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0x010100BB3C468DC781D942853E4E9EA4897B54</vt:lpwstr>
  </property>
  <property fmtid="{D5CDD505-2E9C-101B-9397-08002B2CF9AE}" pid="3" name="ArticulateGUID">
    <vt:lpwstr>47C68862-DA7C-493C-B8B2-A2E057DD510C</vt:lpwstr>
  </property>
  <property fmtid="{D5CDD505-2E9C-101B-9397-08002B2CF9AE}" pid="4" name="ArticulatePath">
    <vt:lpwstr>AURA Presentation 11.14.23</vt:lpwstr>
  </property>
</Properties>
</file>